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7" r:id="rId3"/>
    <p:sldId id="261" r:id="rId4"/>
    <p:sldId id="269" r:id="rId5"/>
    <p:sldId id="275" r:id="rId6"/>
    <p:sldId id="290" r:id="rId7"/>
    <p:sldId id="291" r:id="rId8"/>
    <p:sldId id="292" r:id="rId9"/>
    <p:sldId id="293" r:id="rId10"/>
    <p:sldId id="294" r:id="rId11"/>
    <p:sldId id="295" r:id="rId12"/>
    <p:sldId id="296" r:id="rId13"/>
    <p:sldId id="297" r:id="rId14"/>
    <p:sldId id="298" r:id="rId15"/>
    <p:sldId id="299" r:id="rId16"/>
    <p:sldId id="300" r:id="rId17"/>
    <p:sldId id="301" r:id="rId18"/>
    <p:sldId id="302" r:id="rId19"/>
    <p:sldId id="303" r:id="rId20"/>
    <p:sldId id="304" r:id="rId21"/>
    <p:sldId id="306" r:id="rId22"/>
    <p:sldId id="307" r:id="rId23"/>
    <p:sldId id="305" r:id="rId24"/>
    <p:sldId id="308" r:id="rId25"/>
    <p:sldId id="309" r:id="rId26"/>
    <p:sldId id="310" r:id="rId27"/>
    <p:sldId id="311"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7" d="100"/>
          <a:sy n="107" d="100"/>
        </p:scale>
        <p:origin x="61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F3CD1AB-C958-4896-9E54-5FA9E57F27BB}"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GB"/>
        </a:p>
      </dgm:t>
    </dgm:pt>
    <dgm:pt modelId="{CB0A5D19-5E6C-4F77-AD7F-96FC7ABCC113}">
      <dgm:prSet phldrT="[Text]"/>
      <dgm:spPr/>
      <dgm:t>
        <a:bodyPr/>
        <a:lstStyle/>
        <a:p>
          <a:r>
            <a:rPr lang="en-GB" dirty="0"/>
            <a:t>Approach/Design</a:t>
          </a:r>
        </a:p>
      </dgm:t>
    </dgm:pt>
    <dgm:pt modelId="{1DB7FD5A-BF1F-4E87-B7E6-FA52FD96B6C5}" type="parTrans" cxnId="{8323E6FD-D843-496A-976E-107798399C49}">
      <dgm:prSet/>
      <dgm:spPr/>
      <dgm:t>
        <a:bodyPr/>
        <a:lstStyle/>
        <a:p>
          <a:endParaRPr lang="en-GB"/>
        </a:p>
      </dgm:t>
    </dgm:pt>
    <dgm:pt modelId="{5EB5E915-C727-498F-B28F-8B7CF51F7FAC}" type="sibTrans" cxnId="{8323E6FD-D843-496A-976E-107798399C49}">
      <dgm:prSet/>
      <dgm:spPr/>
      <dgm:t>
        <a:bodyPr/>
        <a:lstStyle/>
        <a:p>
          <a:endParaRPr lang="en-GB"/>
        </a:p>
      </dgm:t>
    </dgm:pt>
    <dgm:pt modelId="{72C23BFE-A025-4B5C-8E05-005121B9AB25}">
      <dgm:prSet phldrT="[Text]"/>
      <dgm:spPr/>
      <dgm:t>
        <a:bodyPr/>
        <a:lstStyle/>
        <a:p>
          <a:r>
            <a:rPr lang="en-GB" dirty="0"/>
            <a:t>Sample/participants/cases</a:t>
          </a:r>
        </a:p>
      </dgm:t>
    </dgm:pt>
    <dgm:pt modelId="{6013EEB5-EA3D-424C-A89B-D152D765F4D8}" type="parTrans" cxnId="{E383D524-5E66-4AA3-84DD-0AA434F0A3BB}">
      <dgm:prSet/>
      <dgm:spPr/>
      <dgm:t>
        <a:bodyPr/>
        <a:lstStyle/>
        <a:p>
          <a:endParaRPr lang="en-GB"/>
        </a:p>
      </dgm:t>
    </dgm:pt>
    <dgm:pt modelId="{DBBE50D1-9844-4D78-AEA8-DBF04431D159}" type="sibTrans" cxnId="{E383D524-5E66-4AA3-84DD-0AA434F0A3BB}">
      <dgm:prSet/>
      <dgm:spPr/>
      <dgm:t>
        <a:bodyPr/>
        <a:lstStyle/>
        <a:p>
          <a:endParaRPr lang="en-GB"/>
        </a:p>
      </dgm:t>
    </dgm:pt>
    <dgm:pt modelId="{B65F4357-31E7-4E82-8101-1FD1831DB951}">
      <dgm:prSet phldrT="[Text]"/>
      <dgm:spPr/>
      <dgm:t>
        <a:bodyPr/>
        <a:lstStyle/>
        <a:p>
          <a:r>
            <a:rPr lang="en-GB" dirty="0"/>
            <a:t>Materials/instruments</a:t>
          </a:r>
        </a:p>
      </dgm:t>
    </dgm:pt>
    <dgm:pt modelId="{A103D94A-993A-4D41-9552-786D6FA7EAC9}" type="parTrans" cxnId="{692A1A5A-F621-4A03-8947-17EDA4016BE1}">
      <dgm:prSet/>
      <dgm:spPr/>
      <dgm:t>
        <a:bodyPr/>
        <a:lstStyle/>
        <a:p>
          <a:endParaRPr lang="en-GB"/>
        </a:p>
      </dgm:t>
    </dgm:pt>
    <dgm:pt modelId="{6E4C5A8C-E88F-440E-AC64-00F23BE5ABC5}" type="sibTrans" cxnId="{692A1A5A-F621-4A03-8947-17EDA4016BE1}">
      <dgm:prSet/>
      <dgm:spPr/>
      <dgm:t>
        <a:bodyPr/>
        <a:lstStyle/>
        <a:p>
          <a:endParaRPr lang="en-GB"/>
        </a:p>
      </dgm:t>
    </dgm:pt>
    <dgm:pt modelId="{09D30F96-C0AD-4D5E-A913-249E4E8C28F0}">
      <dgm:prSet phldrT="[Text]"/>
      <dgm:spPr/>
      <dgm:t>
        <a:bodyPr/>
        <a:lstStyle/>
        <a:p>
          <a:r>
            <a:rPr lang="en-GB" dirty="0"/>
            <a:t>Procedure</a:t>
          </a:r>
        </a:p>
      </dgm:t>
    </dgm:pt>
    <dgm:pt modelId="{B4261AE1-E858-4B0D-B0B8-51B867ECA30E}" type="parTrans" cxnId="{0414E06B-E002-4FBB-867D-F89743385EEF}">
      <dgm:prSet/>
      <dgm:spPr/>
      <dgm:t>
        <a:bodyPr/>
        <a:lstStyle/>
        <a:p>
          <a:endParaRPr lang="en-GB"/>
        </a:p>
      </dgm:t>
    </dgm:pt>
    <dgm:pt modelId="{61EEB75C-419B-49AB-BF03-A67FE6185D33}" type="sibTrans" cxnId="{0414E06B-E002-4FBB-867D-F89743385EEF}">
      <dgm:prSet/>
      <dgm:spPr/>
      <dgm:t>
        <a:bodyPr/>
        <a:lstStyle/>
        <a:p>
          <a:endParaRPr lang="en-GB"/>
        </a:p>
      </dgm:t>
    </dgm:pt>
    <dgm:pt modelId="{338808E5-2482-4B4F-8EFB-1BDF946C5BB5}">
      <dgm:prSet phldrT="[Text]"/>
      <dgm:spPr/>
      <dgm:t>
        <a:bodyPr/>
        <a:lstStyle/>
        <a:p>
          <a:r>
            <a:rPr lang="en-GB" dirty="0"/>
            <a:t>Data analysis</a:t>
          </a:r>
        </a:p>
      </dgm:t>
    </dgm:pt>
    <dgm:pt modelId="{41669B0C-A03E-4C62-9FBE-438A8E746926}" type="parTrans" cxnId="{B2A3F905-E8AE-4977-9584-0153E93F9075}">
      <dgm:prSet/>
      <dgm:spPr/>
      <dgm:t>
        <a:bodyPr/>
        <a:lstStyle/>
        <a:p>
          <a:endParaRPr lang="en-GB"/>
        </a:p>
      </dgm:t>
    </dgm:pt>
    <dgm:pt modelId="{AF6F5FE3-7F6E-4D03-81AC-418B718A48DB}" type="sibTrans" cxnId="{B2A3F905-E8AE-4977-9584-0153E93F9075}">
      <dgm:prSet/>
      <dgm:spPr/>
      <dgm:t>
        <a:bodyPr/>
        <a:lstStyle/>
        <a:p>
          <a:endParaRPr lang="en-GB"/>
        </a:p>
      </dgm:t>
    </dgm:pt>
    <dgm:pt modelId="{6A2E6C39-F1D6-4E8B-9FC4-75F465548752}" type="pres">
      <dgm:prSet presAssocID="{7F3CD1AB-C958-4896-9E54-5FA9E57F27BB}" presName="outerComposite" presStyleCnt="0">
        <dgm:presLayoutVars>
          <dgm:chMax val="5"/>
          <dgm:dir/>
          <dgm:resizeHandles val="exact"/>
        </dgm:presLayoutVars>
      </dgm:prSet>
      <dgm:spPr/>
    </dgm:pt>
    <dgm:pt modelId="{5E206C13-46A8-4C72-8125-8A3E9CEFBCC0}" type="pres">
      <dgm:prSet presAssocID="{7F3CD1AB-C958-4896-9E54-5FA9E57F27BB}" presName="dummyMaxCanvas" presStyleCnt="0">
        <dgm:presLayoutVars/>
      </dgm:prSet>
      <dgm:spPr/>
    </dgm:pt>
    <dgm:pt modelId="{C8C2BA52-61E2-4977-9B52-FECD4D76E6F7}" type="pres">
      <dgm:prSet presAssocID="{7F3CD1AB-C958-4896-9E54-5FA9E57F27BB}" presName="FiveNodes_1" presStyleLbl="node1" presStyleIdx="0" presStyleCnt="5">
        <dgm:presLayoutVars>
          <dgm:bulletEnabled val="1"/>
        </dgm:presLayoutVars>
      </dgm:prSet>
      <dgm:spPr/>
    </dgm:pt>
    <dgm:pt modelId="{FF7704AB-B1E1-40FB-8E28-D1CA78A049C6}" type="pres">
      <dgm:prSet presAssocID="{7F3CD1AB-C958-4896-9E54-5FA9E57F27BB}" presName="FiveNodes_2" presStyleLbl="node1" presStyleIdx="1" presStyleCnt="5">
        <dgm:presLayoutVars>
          <dgm:bulletEnabled val="1"/>
        </dgm:presLayoutVars>
      </dgm:prSet>
      <dgm:spPr/>
    </dgm:pt>
    <dgm:pt modelId="{A9517858-B9C4-4776-B6C0-79276020C12B}" type="pres">
      <dgm:prSet presAssocID="{7F3CD1AB-C958-4896-9E54-5FA9E57F27BB}" presName="FiveNodes_3" presStyleLbl="node1" presStyleIdx="2" presStyleCnt="5">
        <dgm:presLayoutVars>
          <dgm:bulletEnabled val="1"/>
        </dgm:presLayoutVars>
      </dgm:prSet>
      <dgm:spPr/>
    </dgm:pt>
    <dgm:pt modelId="{3D75F3BF-B113-494F-B8DC-AB801C2CC09C}" type="pres">
      <dgm:prSet presAssocID="{7F3CD1AB-C958-4896-9E54-5FA9E57F27BB}" presName="FiveNodes_4" presStyleLbl="node1" presStyleIdx="3" presStyleCnt="5">
        <dgm:presLayoutVars>
          <dgm:bulletEnabled val="1"/>
        </dgm:presLayoutVars>
      </dgm:prSet>
      <dgm:spPr/>
    </dgm:pt>
    <dgm:pt modelId="{556034C4-1B9E-4266-9AF5-A3E7C1DC7057}" type="pres">
      <dgm:prSet presAssocID="{7F3CD1AB-C958-4896-9E54-5FA9E57F27BB}" presName="FiveNodes_5" presStyleLbl="node1" presStyleIdx="4" presStyleCnt="5">
        <dgm:presLayoutVars>
          <dgm:bulletEnabled val="1"/>
        </dgm:presLayoutVars>
      </dgm:prSet>
      <dgm:spPr/>
    </dgm:pt>
    <dgm:pt modelId="{8ED30D18-3741-4783-AD00-7B9B6F7E8D46}" type="pres">
      <dgm:prSet presAssocID="{7F3CD1AB-C958-4896-9E54-5FA9E57F27BB}" presName="FiveConn_1-2" presStyleLbl="fgAccFollowNode1" presStyleIdx="0" presStyleCnt="4">
        <dgm:presLayoutVars>
          <dgm:bulletEnabled val="1"/>
        </dgm:presLayoutVars>
      </dgm:prSet>
      <dgm:spPr/>
    </dgm:pt>
    <dgm:pt modelId="{376DC881-66C1-4493-9374-B22943D98503}" type="pres">
      <dgm:prSet presAssocID="{7F3CD1AB-C958-4896-9E54-5FA9E57F27BB}" presName="FiveConn_2-3" presStyleLbl="fgAccFollowNode1" presStyleIdx="1" presStyleCnt="4">
        <dgm:presLayoutVars>
          <dgm:bulletEnabled val="1"/>
        </dgm:presLayoutVars>
      </dgm:prSet>
      <dgm:spPr/>
    </dgm:pt>
    <dgm:pt modelId="{F49A847D-C5E0-48E3-ACBE-C62C349B84AB}" type="pres">
      <dgm:prSet presAssocID="{7F3CD1AB-C958-4896-9E54-5FA9E57F27BB}" presName="FiveConn_3-4" presStyleLbl="fgAccFollowNode1" presStyleIdx="2" presStyleCnt="4">
        <dgm:presLayoutVars>
          <dgm:bulletEnabled val="1"/>
        </dgm:presLayoutVars>
      </dgm:prSet>
      <dgm:spPr/>
    </dgm:pt>
    <dgm:pt modelId="{A2DC313F-F811-4610-82F2-E4EA0247694A}" type="pres">
      <dgm:prSet presAssocID="{7F3CD1AB-C958-4896-9E54-5FA9E57F27BB}" presName="FiveConn_4-5" presStyleLbl="fgAccFollowNode1" presStyleIdx="3" presStyleCnt="4">
        <dgm:presLayoutVars>
          <dgm:bulletEnabled val="1"/>
        </dgm:presLayoutVars>
      </dgm:prSet>
      <dgm:spPr/>
    </dgm:pt>
    <dgm:pt modelId="{A5A0A0B4-0666-4BBA-8F6E-9C3DC01387D9}" type="pres">
      <dgm:prSet presAssocID="{7F3CD1AB-C958-4896-9E54-5FA9E57F27BB}" presName="FiveNodes_1_text" presStyleLbl="node1" presStyleIdx="4" presStyleCnt="5">
        <dgm:presLayoutVars>
          <dgm:bulletEnabled val="1"/>
        </dgm:presLayoutVars>
      </dgm:prSet>
      <dgm:spPr/>
    </dgm:pt>
    <dgm:pt modelId="{2A3FD588-4BE5-41A3-9E2E-EF4B1D4254A9}" type="pres">
      <dgm:prSet presAssocID="{7F3CD1AB-C958-4896-9E54-5FA9E57F27BB}" presName="FiveNodes_2_text" presStyleLbl="node1" presStyleIdx="4" presStyleCnt="5">
        <dgm:presLayoutVars>
          <dgm:bulletEnabled val="1"/>
        </dgm:presLayoutVars>
      </dgm:prSet>
      <dgm:spPr/>
    </dgm:pt>
    <dgm:pt modelId="{47E83AF1-FC07-4718-BA2D-7F51C8C871C7}" type="pres">
      <dgm:prSet presAssocID="{7F3CD1AB-C958-4896-9E54-5FA9E57F27BB}" presName="FiveNodes_3_text" presStyleLbl="node1" presStyleIdx="4" presStyleCnt="5">
        <dgm:presLayoutVars>
          <dgm:bulletEnabled val="1"/>
        </dgm:presLayoutVars>
      </dgm:prSet>
      <dgm:spPr/>
    </dgm:pt>
    <dgm:pt modelId="{B041253C-A20B-42CD-8EE3-C0254F67197F}" type="pres">
      <dgm:prSet presAssocID="{7F3CD1AB-C958-4896-9E54-5FA9E57F27BB}" presName="FiveNodes_4_text" presStyleLbl="node1" presStyleIdx="4" presStyleCnt="5">
        <dgm:presLayoutVars>
          <dgm:bulletEnabled val="1"/>
        </dgm:presLayoutVars>
      </dgm:prSet>
      <dgm:spPr/>
    </dgm:pt>
    <dgm:pt modelId="{C021F9F9-DB97-40AE-90D8-E1059974197F}" type="pres">
      <dgm:prSet presAssocID="{7F3CD1AB-C958-4896-9E54-5FA9E57F27BB}" presName="FiveNodes_5_text" presStyleLbl="node1" presStyleIdx="4" presStyleCnt="5">
        <dgm:presLayoutVars>
          <dgm:bulletEnabled val="1"/>
        </dgm:presLayoutVars>
      </dgm:prSet>
      <dgm:spPr/>
    </dgm:pt>
  </dgm:ptLst>
  <dgm:cxnLst>
    <dgm:cxn modelId="{B2A3F905-E8AE-4977-9584-0153E93F9075}" srcId="{7F3CD1AB-C958-4896-9E54-5FA9E57F27BB}" destId="{338808E5-2482-4B4F-8EFB-1BDF946C5BB5}" srcOrd="4" destOrd="0" parTransId="{41669B0C-A03E-4C62-9FBE-438A8E746926}" sibTransId="{AF6F5FE3-7F6E-4D03-81AC-418B718A48DB}"/>
    <dgm:cxn modelId="{0A41B911-A61D-4F82-99C4-E1BDA0786A42}" type="presOf" srcId="{72C23BFE-A025-4B5C-8E05-005121B9AB25}" destId="{FF7704AB-B1E1-40FB-8E28-D1CA78A049C6}" srcOrd="0" destOrd="0" presId="urn:microsoft.com/office/officeart/2005/8/layout/vProcess5"/>
    <dgm:cxn modelId="{1EFFA120-9650-4D52-BB6C-9BF689407954}" type="presOf" srcId="{CB0A5D19-5E6C-4F77-AD7F-96FC7ABCC113}" destId="{A5A0A0B4-0666-4BBA-8F6E-9C3DC01387D9}" srcOrd="1" destOrd="0" presId="urn:microsoft.com/office/officeart/2005/8/layout/vProcess5"/>
    <dgm:cxn modelId="{4139E520-409C-4FB7-BC7A-A0AD42DA74CE}" type="presOf" srcId="{6E4C5A8C-E88F-440E-AC64-00F23BE5ABC5}" destId="{F49A847D-C5E0-48E3-ACBE-C62C349B84AB}" srcOrd="0" destOrd="0" presId="urn:microsoft.com/office/officeart/2005/8/layout/vProcess5"/>
    <dgm:cxn modelId="{E383D524-5E66-4AA3-84DD-0AA434F0A3BB}" srcId="{7F3CD1AB-C958-4896-9E54-5FA9E57F27BB}" destId="{72C23BFE-A025-4B5C-8E05-005121B9AB25}" srcOrd="1" destOrd="0" parTransId="{6013EEB5-EA3D-424C-A89B-D152D765F4D8}" sibTransId="{DBBE50D1-9844-4D78-AEA8-DBF04431D159}"/>
    <dgm:cxn modelId="{3AAADC30-20AC-4052-BD39-8D8A77124020}" type="presOf" srcId="{09D30F96-C0AD-4D5E-A913-249E4E8C28F0}" destId="{3D75F3BF-B113-494F-B8DC-AB801C2CC09C}" srcOrd="0" destOrd="0" presId="urn:microsoft.com/office/officeart/2005/8/layout/vProcess5"/>
    <dgm:cxn modelId="{DF93B632-7B7B-4D76-93A0-3ED3321A637C}" type="presOf" srcId="{338808E5-2482-4B4F-8EFB-1BDF946C5BB5}" destId="{556034C4-1B9E-4266-9AF5-A3E7C1DC7057}" srcOrd="0" destOrd="0" presId="urn:microsoft.com/office/officeart/2005/8/layout/vProcess5"/>
    <dgm:cxn modelId="{60B4DB5F-5F6C-4EE0-889A-E58088F19000}" type="presOf" srcId="{338808E5-2482-4B4F-8EFB-1BDF946C5BB5}" destId="{C021F9F9-DB97-40AE-90D8-E1059974197F}" srcOrd="1" destOrd="0" presId="urn:microsoft.com/office/officeart/2005/8/layout/vProcess5"/>
    <dgm:cxn modelId="{1935C360-DB2B-46F5-B986-F80FB4B54387}" type="presOf" srcId="{09D30F96-C0AD-4D5E-A913-249E4E8C28F0}" destId="{B041253C-A20B-42CD-8EE3-C0254F67197F}" srcOrd="1" destOrd="0" presId="urn:microsoft.com/office/officeart/2005/8/layout/vProcess5"/>
    <dgm:cxn modelId="{9339FB44-5F6E-4D78-A743-267E3A011C75}" type="presOf" srcId="{CB0A5D19-5E6C-4F77-AD7F-96FC7ABCC113}" destId="{C8C2BA52-61E2-4977-9B52-FECD4D76E6F7}" srcOrd="0" destOrd="0" presId="urn:microsoft.com/office/officeart/2005/8/layout/vProcess5"/>
    <dgm:cxn modelId="{E22A7D4A-CDAF-418B-A936-F2EC7CD28ABC}" type="presOf" srcId="{7F3CD1AB-C958-4896-9E54-5FA9E57F27BB}" destId="{6A2E6C39-F1D6-4E8B-9FC4-75F465548752}" srcOrd="0" destOrd="0" presId="urn:microsoft.com/office/officeart/2005/8/layout/vProcess5"/>
    <dgm:cxn modelId="{0414E06B-E002-4FBB-867D-F89743385EEF}" srcId="{7F3CD1AB-C958-4896-9E54-5FA9E57F27BB}" destId="{09D30F96-C0AD-4D5E-A913-249E4E8C28F0}" srcOrd="3" destOrd="0" parTransId="{B4261AE1-E858-4B0D-B0B8-51B867ECA30E}" sibTransId="{61EEB75C-419B-49AB-BF03-A67FE6185D33}"/>
    <dgm:cxn modelId="{692A1A5A-F621-4A03-8947-17EDA4016BE1}" srcId="{7F3CD1AB-C958-4896-9E54-5FA9E57F27BB}" destId="{B65F4357-31E7-4E82-8101-1FD1831DB951}" srcOrd="2" destOrd="0" parTransId="{A103D94A-993A-4D41-9552-786D6FA7EAC9}" sibTransId="{6E4C5A8C-E88F-440E-AC64-00F23BE5ABC5}"/>
    <dgm:cxn modelId="{CB3E3090-5D83-4C7F-983F-7B01FE0D3576}" type="presOf" srcId="{61EEB75C-419B-49AB-BF03-A67FE6185D33}" destId="{A2DC313F-F811-4610-82F2-E4EA0247694A}" srcOrd="0" destOrd="0" presId="urn:microsoft.com/office/officeart/2005/8/layout/vProcess5"/>
    <dgm:cxn modelId="{22870F91-1689-4093-9AD8-D1648F3CB0EB}" type="presOf" srcId="{DBBE50D1-9844-4D78-AEA8-DBF04431D159}" destId="{376DC881-66C1-4493-9374-B22943D98503}" srcOrd="0" destOrd="0" presId="urn:microsoft.com/office/officeart/2005/8/layout/vProcess5"/>
    <dgm:cxn modelId="{C4AFE2A5-735A-4291-8485-2C3EB0A50498}" type="presOf" srcId="{B65F4357-31E7-4E82-8101-1FD1831DB951}" destId="{47E83AF1-FC07-4718-BA2D-7F51C8C871C7}" srcOrd="1" destOrd="0" presId="urn:microsoft.com/office/officeart/2005/8/layout/vProcess5"/>
    <dgm:cxn modelId="{D6E211BA-1551-4DD3-8A43-D94B8321AE34}" type="presOf" srcId="{5EB5E915-C727-498F-B28F-8B7CF51F7FAC}" destId="{8ED30D18-3741-4783-AD00-7B9B6F7E8D46}" srcOrd="0" destOrd="0" presId="urn:microsoft.com/office/officeart/2005/8/layout/vProcess5"/>
    <dgm:cxn modelId="{C0ECFECA-45CC-4D1B-95C2-2B659EE351BC}" type="presOf" srcId="{B65F4357-31E7-4E82-8101-1FD1831DB951}" destId="{A9517858-B9C4-4776-B6C0-79276020C12B}" srcOrd="0" destOrd="0" presId="urn:microsoft.com/office/officeart/2005/8/layout/vProcess5"/>
    <dgm:cxn modelId="{131AE0D0-9213-4326-BF29-FBE608A16A45}" type="presOf" srcId="{72C23BFE-A025-4B5C-8E05-005121B9AB25}" destId="{2A3FD588-4BE5-41A3-9E2E-EF4B1D4254A9}" srcOrd="1" destOrd="0" presId="urn:microsoft.com/office/officeart/2005/8/layout/vProcess5"/>
    <dgm:cxn modelId="{8323E6FD-D843-496A-976E-107798399C49}" srcId="{7F3CD1AB-C958-4896-9E54-5FA9E57F27BB}" destId="{CB0A5D19-5E6C-4F77-AD7F-96FC7ABCC113}" srcOrd="0" destOrd="0" parTransId="{1DB7FD5A-BF1F-4E87-B7E6-FA52FD96B6C5}" sibTransId="{5EB5E915-C727-498F-B28F-8B7CF51F7FAC}"/>
    <dgm:cxn modelId="{2CBB1119-58DD-4AA5-BF3F-B491C5307218}" type="presParOf" srcId="{6A2E6C39-F1D6-4E8B-9FC4-75F465548752}" destId="{5E206C13-46A8-4C72-8125-8A3E9CEFBCC0}" srcOrd="0" destOrd="0" presId="urn:microsoft.com/office/officeart/2005/8/layout/vProcess5"/>
    <dgm:cxn modelId="{E108345D-1923-425F-8083-396B96A76367}" type="presParOf" srcId="{6A2E6C39-F1D6-4E8B-9FC4-75F465548752}" destId="{C8C2BA52-61E2-4977-9B52-FECD4D76E6F7}" srcOrd="1" destOrd="0" presId="urn:microsoft.com/office/officeart/2005/8/layout/vProcess5"/>
    <dgm:cxn modelId="{CA8073CE-620F-453C-98BB-F4D2F35C3233}" type="presParOf" srcId="{6A2E6C39-F1D6-4E8B-9FC4-75F465548752}" destId="{FF7704AB-B1E1-40FB-8E28-D1CA78A049C6}" srcOrd="2" destOrd="0" presId="urn:microsoft.com/office/officeart/2005/8/layout/vProcess5"/>
    <dgm:cxn modelId="{9E664084-D950-4FD3-8CCC-22649307EFB1}" type="presParOf" srcId="{6A2E6C39-F1D6-4E8B-9FC4-75F465548752}" destId="{A9517858-B9C4-4776-B6C0-79276020C12B}" srcOrd="3" destOrd="0" presId="urn:microsoft.com/office/officeart/2005/8/layout/vProcess5"/>
    <dgm:cxn modelId="{5E402959-823B-4997-9262-978E8BC5983E}" type="presParOf" srcId="{6A2E6C39-F1D6-4E8B-9FC4-75F465548752}" destId="{3D75F3BF-B113-494F-B8DC-AB801C2CC09C}" srcOrd="4" destOrd="0" presId="urn:microsoft.com/office/officeart/2005/8/layout/vProcess5"/>
    <dgm:cxn modelId="{9E97900A-04BF-41C4-A68B-D62756C56092}" type="presParOf" srcId="{6A2E6C39-F1D6-4E8B-9FC4-75F465548752}" destId="{556034C4-1B9E-4266-9AF5-A3E7C1DC7057}" srcOrd="5" destOrd="0" presId="urn:microsoft.com/office/officeart/2005/8/layout/vProcess5"/>
    <dgm:cxn modelId="{81EAAB27-6D51-4ACA-AD3F-1BFEAC31B6D0}" type="presParOf" srcId="{6A2E6C39-F1D6-4E8B-9FC4-75F465548752}" destId="{8ED30D18-3741-4783-AD00-7B9B6F7E8D46}" srcOrd="6" destOrd="0" presId="urn:microsoft.com/office/officeart/2005/8/layout/vProcess5"/>
    <dgm:cxn modelId="{1D129625-1A42-42E5-9875-ED0599206F8C}" type="presParOf" srcId="{6A2E6C39-F1D6-4E8B-9FC4-75F465548752}" destId="{376DC881-66C1-4493-9374-B22943D98503}" srcOrd="7" destOrd="0" presId="urn:microsoft.com/office/officeart/2005/8/layout/vProcess5"/>
    <dgm:cxn modelId="{E243E456-21E7-46F5-9789-B13BE5B91ED9}" type="presParOf" srcId="{6A2E6C39-F1D6-4E8B-9FC4-75F465548752}" destId="{F49A847D-C5E0-48E3-ACBE-C62C349B84AB}" srcOrd="8" destOrd="0" presId="urn:microsoft.com/office/officeart/2005/8/layout/vProcess5"/>
    <dgm:cxn modelId="{1A0218A0-30A7-4580-B42E-45F2F2F4D6DE}" type="presParOf" srcId="{6A2E6C39-F1D6-4E8B-9FC4-75F465548752}" destId="{A2DC313F-F811-4610-82F2-E4EA0247694A}" srcOrd="9" destOrd="0" presId="urn:microsoft.com/office/officeart/2005/8/layout/vProcess5"/>
    <dgm:cxn modelId="{9BBF0142-B69C-49AA-9F8C-587B7481A0B7}" type="presParOf" srcId="{6A2E6C39-F1D6-4E8B-9FC4-75F465548752}" destId="{A5A0A0B4-0666-4BBA-8F6E-9C3DC01387D9}" srcOrd="10" destOrd="0" presId="urn:microsoft.com/office/officeart/2005/8/layout/vProcess5"/>
    <dgm:cxn modelId="{8C97351B-C94D-4FB0-AEF8-F9DE10D7E35D}" type="presParOf" srcId="{6A2E6C39-F1D6-4E8B-9FC4-75F465548752}" destId="{2A3FD588-4BE5-41A3-9E2E-EF4B1D4254A9}" srcOrd="11" destOrd="0" presId="urn:microsoft.com/office/officeart/2005/8/layout/vProcess5"/>
    <dgm:cxn modelId="{71692E4C-9A14-467F-A77C-8D1F9165B33D}" type="presParOf" srcId="{6A2E6C39-F1D6-4E8B-9FC4-75F465548752}" destId="{47E83AF1-FC07-4718-BA2D-7F51C8C871C7}" srcOrd="12" destOrd="0" presId="urn:microsoft.com/office/officeart/2005/8/layout/vProcess5"/>
    <dgm:cxn modelId="{9B957DE9-EF9A-4DE8-87F4-C54D23564B0E}" type="presParOf" srcId="{6A2E6C39-F1D6-4E8B-9FC4-75F465548752}" destId="{B041253C-A20B-42CD-8EE3-C0254F67197F}" srcOrd="13" destOrd="0" presId="urn:microsoft.com/office/officeart/2005/8/layout/vProcess5"/>
    <dgm:cxn modelId="{3F578E55-14B9-4012-B7C7-F401C259030A}" type="presParOf" srcId="{6A2E6C39-F1D6-4E8B-9FC4-75F465548752}" destId="{C021F9F9-DB97-40AE-90D8-E1059974197F}"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F791A8A-B0F1-4E30-BAC8-011916D5F5B3}" type="doc">
      <dgm:prSet loTypeId="urn:microsoft.com/office/officeart/2005/8/layout/lProcess1" loCatId="process" qsTypeId="urn:microsoft.com/office/officeart/2005/8/quickstyle/simple1" qsCatId="simple" csTypeId="urn:microsoft.com/office/officeart/2005/8/colors/accent1_2" csCatId="accent1" phldr="1"/>
      <dgm:spPr/>
      <dgm:t>
        <a:bodyPr/>
        <a:lstStyle/>
        <a:p>
          <a:endParaRPr lang="en-GB"/>
        </a:p>
      </dgm:t>
    </dgm:pt>
    <dgm:pt modelId="{2F9997F3-23F2-4A42-8EB6-9508A14C3BCD}">
      <dgm:prSet phldrT="[Text]"/>
      <dgm:spPr/>
      <dgm:t>
        <a:bodyPr/>
        <a:lstStyle/>
        <a:p>
          <a:r>
            <a:rPr lang="en-GB" dirty="0"/>
            <a:t>Option 1</a:t>
          </a:r>
        </a:p>
      </dgm:t>
    </dgm:pt>
    <dgm:pt modelId="{6FE8879C-14AE-4040-9F96-441828E1AE6B}" type="parTrans" cxnId="{23CBBE39-4470-42E2-BB30-632F2A6F84D6}">
      <dgm:prSet/>
      <dgm:spPr/>
      <dgm:t>
        <a:bodyPr/>
        <a:lstStyle/>
        <a:p>
          <a:endParaRPr lang="en-GB"/>
        </a:p>
      </dgm:t>
    </dgm:pt>
    <dgm:pt modelId="{3A7FB153-2D41-45D1-869E-6C7703B3DCB3}" type="sibTrans" cxnId="{23CBBE39-4470-42E2-BB30-632F2A6F84D6}">
      <dgm:prSet/>
      <dgm:spPr/>
      <dgm:t>
        <a:bodyPr/>
        <a:lstStyle/>
        <a:p>
          <a:endParaRPr lang="en-GB"/>
        </a:p>
      </dgm:t>
    </dgm:pt>
    <dgm:pt modelId="{9BF2D71C-0CF6-43D5-B910-C8F79265A73A}">
      <dgm:prSet phldrT="[Text]"/>
      <dgm:spPr/>
      <dgm:t>
        <a:bodyPr/>
        <a:lstStyle/>
        <a:p>
          <a:r>
            <a:rPr lang="en-GB" dirty="0"/>
            <a:t>Introduction</a:t>
          </a:r>
        </a:p>
      </dgm:t>
    </dgm:pt>
    <dgm:pt modelId="{382556FA-125E-49F5-A36C-1DC07270B8DC}" type="parTrans" cxnId="{90DE9E17-3004-448F-8CB1-EFB2AC56B76C}">
      <dgm:prSet/>
      <dgm:spPr/>
      <dgm:t>
        <a:bodyPr/>
        <a:lstStyle/>
        <a:p>
          <a:endParaRPr lang="en-GB"/>
        </a:p>
      </dgm:t>
    </dgm:pt>
    <dgm:pt modelId="{128EF5FF-3469-44D9-8D7C-0FAE188A0DEC}" type="sibTrans" cxnId="{90DE9E17-3004-448F-8CB1-EFB2AC56B76C}">
      <dgm:prSet/>
      <dgm:spPr/>
      <dgm:t>
        <a:bodyPr/>
        <a:lstStyle/>
        <a:p>
          <a:endParaRPr lang="en-GB"/>
        </a:p>
      </dgm:t>
    </dgm:pt>
    <dgm:pt modelId="{9B803F94-DCAD-441A-96EA-657757AADE13}">
      <dgm:prSet phldrT="[Text]"/>
      <dgm:spPr/>
      <dgm:t>
        <a:bodyPr/>
        <a:lstStyle/>
        <a:p>
          <a:r>
            <a:rPr lang="en-GB" dirty="0"/>
            <a:t>Methods</a:t>
          </a:r>
        </a:p>
      </dgm:t>
    </dgm:pt>
    <dgm:pt modelId="{4738611D-9545-4163-B137-AD639033FC8D}" type="parTrans" cxnId="{DD8E0E9F-EEEE-4D2C-AEBE-E86156717807}">
      <dgm:prSet/>
      <dgm:spPr/>
      <dgm:t>
        <a:bodyPr/>
        <a:lstStyle/>
        <a:p>
          <a:endParaRPr lang="en-GB"/>
        </a:p>
      </dgm:t>
    </dgm:pt>
    <dgm:pt modelId="{BF637B7C-AFA6-41E1-A214-C1884FF7DDDF}" type="sibTrans" cxnId="{DD8E0E9F-EEEE-4D2C-AEBE-E86156717807}">
      <dgm:prSet/>
      <dgm:spPr/>
      <dgm:t>
        <a:bodyPr/>
        <a:lstStyle/>
        <a:p>
          <a:endParaRPr lang="en-GB"/>
        </a:p>
      </dgm:t>
    </dgm:pt>
    <dgm:pt modelId="{8C93861D-440F-4B3E-87DA-1F53EF3230AF}">
      <dgm:prSet phldrT="[Text]"/>
      <dgm:spPr/>
      <dgm:t>
        <a:bodyPr/>
        <a:lstStyle/>
        <a:p>
          <a:r>
            <a:rPr lang="en-GB" dirty="0"/>
            <a:t>Option 2</a:t>
          </a:r>
        </a:p>
      </dgm:t>
    </dgm:pt>
    <dgm:pt modelId="{83B2A933-4083-4B3C-987C-ED09C072CABF}" type="parTrans" cxnId="{D788146E-3B72-4698-9170-A42AF62EB8B5}">
      <dgm:prSet/>
      <dgm:spPr/>
      <dgm:t>
        <a:bodyPr/>
        <a:lstStyle/>
        <a:p>
          <a:endParaRPr lang="en-GB"/>
        </a:p>
      </dgm:t>
    </dgm:pt>
    <dgm:pt modelId="{B02DFDBE-8493-4848-9DD7-33B638143B3F}" type="sibTrans" cxnId="{D788146E-3B72-4698-9170-A42AF62EB8B5}">
      <dgm:prSet/>
      <dgm:spPr/>
      <dgm:t>
        <a:bodyPr/>
        <a:lstStyle/>
        <a:p>
          <a:endParaRPr lang="en-GB"/>
        </a:p>
      </dgm:t>
    </dgm:pt>
    <dgm:pt modelId="{316B6510-3024-4F4C-A732-4F0A4C5DA7D2}">
      <dgm:prSet phldrT="[Text]"/>
      <dgm:spPr/>
      <dgm:t>
        <a:bodyPr/>
        <a:lstStyle/>
        <a:p>
          <a:r>
            <a:rPr lang="en-GB" dirty="0"/>
            <a:t>Introduction</a:t>
          </a:r>
        </a:p>
      </dgm:t>
    </dgm:pt>
    <dgm:pt modelId="{97B87F15-D71E-4D13-B555-509F08D6E5BD}" type="parTrans" cxnId="{6363B063-396B-45E8-A080-DF621FF167B3}">
      <dgm:prSet/>
      <dgm:spPr/>
      <dgm:t>
        <a:bodyPr/>
        <a:lstStyle/>
        <a:p>
          <a:endParaRPr lang="en-GB"/>
        </a:p>
      </dgm:t>
    </dgm:pt>
    <dgm:pt modelId="{E364EC6A-8DC1-4413-96F8-A4D1670F7B83}" type="sibTrans" cxnId="{6363B063-396B-45E8-A080-DF621FF167B3}">
      <dgm:prSet/>
      <dgm:spPr/>
      <dgm:t>
        <a:bodyPr/>
        <a:lstStyle/>
        <a:p>
          <a:endParaRPr lang="en-GB"/>
        </a:p>
      </dgm:t>
    </dgm:pt>
    <dgm:pt modelId="{3BFACB66-667B-4460-A35D-D2EC8AA8B31A}">
      <dgm:prSet phldrT="[Text]"/>
      <dgm:spPr/>
      <dgm:t>
        <a:bodyPr/>
        <a:lstStyle/>
        <a:p>
          <a:r>
            <a:rPr lang="en-GB" dirty="0"/>
            <a:t>Literature review</a:t>
          </a:r>
        </a:p>
      </dgm:t>
    </dgm:pt>
    <dgm:pt modelId="{2052DC25-80AB-409C-A201-A93F8C4D5929}" type="parTrans" cxnId="{AF7E49F3-2F26-482F-9059-A12826842325}">
      <dgm:prSet/>
      <dgm:spPr/>
      <dgm:t>
        <a:bodyPr/>
        <a:lstStyle/>
        <a:p>
          <a:endParaRPr lang="en-GB"/>
        </a:p>
      </dgm:t>
    </dgm:pt>
    <dgm:pt modelId="{240C425B-BD65-45B0-8987-04CEAA416202}" type="sibTrans" cxnId="{AF7E49F3-2F26-482F-9059-A12826842325}">
      <dgm:prSet/>
      <dgm:spPr/>
      <dgm:t>
        <a:bodyPr/>
        <a:lstStyle/>
        <a:p>
          <a:endParaRPr lang="en-GB"/>
        </a:p>
      </dgm:t>
    </dgm:pt>
    <dgm:pt modelId="{C77A608D-D5D1-4EE6-9BD2-205A1EA69217}">
      <dgm:prSet phldrT="[Text]"/>
      <dgm:spPr/>
      <dgm:t>
        <a:bodyPr/>
        <a:lstStyle/>
        <a:p>
          <a:r>
            <a:rPr lang="en-GB" dirty="0"/>
            <a:t>Findings</a:t>
          </a:r>
        </a:p>
      </dgm:t>
    </dgm:pt>
    <dgm:pt modelId="{AFBBD324-1D7A-438B-9847-D936235DA3F9}" type="parTrans" cxnId="{21D24556-B758-4FA4-B82C-C399B3317BF7}">
      <dgm:prSet/>
      <dgm:spPr/>
      <dgm:t>
        <a:bodyPr/>
        <a:lstStyle/>
        <a:p>
          <a:endParaRPr lang="en-GB"/>
        </a:p>
      </dgm:t>
    </dgm:pt>
    <dgm:pt modelId="{B5BE94F3-C2C5-481B-A3C7-38CFB1E384E1}" type="sibTrans" cxnId="{21D24556-B758-4FA4-B82C-C399B3317BF7}">
      <dgm:prSet/>
      <dgm:spPr/>
      <dgm:t>
        <a:bodyPr/>
        <a:lstStyle/>
        <a:p>
          <a:endParaRPr lang="en-GB"/>
        </a:p>
      </dgm:t>
    </dgm:pt>
    <dgm:pt modelId="{410845A4-ACDC-4ABD-A849-2E5A5B26CEE6}">
      <dgm:prSet phldrT="[Text]"/>
      <dgm:spPr/>
      <dgm:t>
        <a:bodyPr/>
        <a:lstStyle/>
        <a:p>
          <a:r>
            <a:rPr lang="en-GB" dirty="0"/>
            <a:t>Discussion</a:t>
          </a:r>
        </a:p>
      </dgm:t>
    </dgm:pt>
    <dgm:pt modelId="{BC1B1BC1-8B92-4ED2-959C-DA282600E4E3}" type="parTrans" cxnId="{70E06048-7886-49D2-8A3B-7DB25395A277}">
      <dgm:prSet/>
      <dgm:spPr/>
      <dgm:t>
        <a:bodyPr/>
        <a:lstStyle/>
        <a:p>
          <a:endParaRPr lang="en-GB"/>
        </a:p>
      </dgm:t>
    </dgm:pt>
    <dgm:pt modelId="{31FC8088-1F01-470B-B0B2-F67D1AA25364}" type="sibTrans" cxnId="{70E06048-7886-49D2-8A3B-7DB25395A277}">
      <dgm:prSet/>
      <dgm:spPr/>
      <dgm:t>
        <a:bodyPr/>
        <a:lstStyle/>
        <a:p>
          <a:endParaRPr lang="en-GB"/>
        </a:p>
      </dgm:t>
    </dgm:pt>
    <dgm:pt modelId="{68E2D26E-28A4-4DB7-86DC-8876135BFFFA}">
      <dgm:prSet phldrT="[Text]"/>
      <dgm:spPr/>
      <dgm:t>
        <a:bodyPr/>
        <a:lstStyle/>
        <a:p>
          <a:r>
            <a:rPr lang="en-GB" dirty="0"/>
            <a:t>Literature review</a:t>
          </a:r>
        </a:p>
      </dgm:t>
    </dgm:pt>
    <dgm:pt modelId="{FFB7BF8E-7D03-40BC-B84E-BE1CE0DB1D5B}" type="parTrans" cxnId="{4AB54B2D-3298-4ABA-9A49-276D5EB3089D}">
      <dgm:prSet/>
      <dgm:spPr/>
      <dgm:t>
        <a:bodyPr/>
        <a:lstStyle/>
        <a:p>
          <a:endParaRPr lang="en-GB"/>
        </a:p>
      </dgm:t>
    </dgm:pt>
    <dgm:pt modelId="{6A98E21D-CB67-4E18-8549-AA7CCF574F33}" type="sibTrans" cxnId="{4AB54B2D-3298-4ABA-9A49-276D5EB3089D}">
      <dgm:prSet/>
      <dgm:spPr/>
      <dgm:t>
        <a:bodyPr/>
        <a:lstStyle/>
        <a:p>
          <a:endParaRPr lang="en-GB"/>
        </a:p>
      </dgm:t>
    </dgm:pt>
    <dgm:pt modelId="{42751905-E44C-4DCB-BD0E-F58DDA4D85BC}">
      <dgm:prSet phldrT="[Text]"/>
      <dgm:spPr/>
      <dgm:t>
        <a:bodyPr/>
        <a:lstStyle/>
        <a:p>
          <a:r>
            <a:rPr lang="en-GB" dirty="0"/>
            <a:t>Methods</a:t>
          </a:r>
        </a:p>
      </dgm:t>
    </dgm:pt>
    <dgm:pt modelId="{BC6B1C90-0ECE-43B3-AED5-6326B9E46FFD}" type="parTrans" cxnId="{840B9F06-5E25-4478-83FA-11C93311C8E0}">
      <dgm:prSet/>
      <dgm:spPr/>
      <dgm:t>
        <a:bodyPr/>
        <a:lstStyle/>
        <a:p>
          <a:endParaRPr lang="en-GB"/>
        </a:p>
      </dgm:t>
    </dgm:pt>
    <dgm:pt modelId="{58E30FD7-D45B-4353-BF73-A85AC961793B}" type="sibTrans" cxnId="{840B9F06-5E25-4478-83FA-11C93311C8E0}">
      <dgm:prSet/>
      <dgm:spPr/>
      <dgm:t>
        <a:bodyPr/>
        <a:lstStyle/>
        <a:p>
          <a:endParaRPr lang="en-GB"/>
        </a:p>
      </dgm:t>
    </dgm:pt>
    <dgm:pt modelId="{382D0006-C678-48B8-9DA5-5355FF2C0075}">
      <dgm:prSet phldrT="[Text]"/>
      <dgm:spPr/>
      <dgm:t>
        <a:bodyPr/>
        <a:lstStyle/>
        <a:p>
          <a:r>
            <a:rPr lang="en-GB" dirty="0"/>
            <a:t>Findings and Discussion</a:t>
          </a:r>
        </a:p>
      </dgm:t>
    </dgm:pt>
    <dgm:pt modelId="{A5481C91-BED4-4067-B0B7-77A74DD46247}" type="parTrans" cxnId="{056F1E64-0C95-4CA9-81A4-AFB8563CECA7}">
      <dgm:prSet/>
      <dgm:spPr/>
      <dgm:t>
        <a:bodyPr/>
        <a:lstStyle/>
        <a:p>
          <a:endParaRPr lang="en-GB"/>
        </a:p>
      </dgm:t>
    </dgm:pt>
    <dgm:pt modelId="{B887636F-87C7-4F23-A1B6-90E880DF89EB}" type="sibTrans" cxnId="{056F1E64-0C95-4CA9-81A4-AFB8563CECA7}">
      <dgm:prSet/>
      <dgm:spPr/>
      <dgm:t>
        <a:bodyPr/>
        <a:lstStyle/>
        <a:p>
          <a:endParaRPr lang="en-GB"/>
        </a:p>
      </dgm:t>
    </dgm:pt>
    <dgm:pt modelId="{C74EB4D0-C928-45CA-B412-852C8B8ADAE3}">
      <dgm:prSet phldrT="[Text]"/>
      <dgm:spPr/>
      <dgm:t>
        <a:bodyPr/>
        <a:lstStyle/>
        <a:p>
          <a:r>
            <a:rPr lang="en-GB" dirty="0"/>
            <a:t>Conclusion</a:t>
          </a:r>
        </a:p>
      </dgm:t>
    </dgm:pt>
    <dgm:pt modelId="{06EDFC0C-B4EA-4306-983F-F2288B550FF4}" type="parTrans" cxnId="{8CFBDC8B-4400-46AC-A3FB-EA485022FB7B}">
      <dgm:prSet/>
      <dgm:spPr/>
      <dgm:t>
        <a:bodyPr/>
        <a:lstStyle/>
        <a:p>
          <a:endParaRPr lang="en-GB"/>
        </a:p>
      </dgm:t>
    </dgm:pt>
    <dgm:pt modelId="{2A7E247D-79F2-4392-84E8-C85CD218FBD5}" type="sibTrans" cxnId="{8CFBDC8B-4400-46AC-A3FB-EA485022FB7B}">
      <dgm:prSet/>
      <dgm:spPr/>
      <dgm:t>
        <a:bodyPr/>
        <a:lstStyle/>
        <a:p>
          <a:endParaRPr lang="en-GB"/>
        </a:p>
      </dgm:t>
    </dgm:pt>
    <dgm:pt modelId="{6F423CBD-D70D-4790-B655-62826FB7FCE9}">
      <dgm:prSet phldrT="[Text]"/>
      <dgm:spPr/>
      <dgm:t>
        <a:bodyPr/>
        <a:lstStyle/>
        <a:p>
          <a:r>
            <a:rPr lang="en-GB" dirty="0"/>
            <a:t>Conclusion</a:t>
          </a:r>
        </a:p>
      </dgm:t>
    </dgm:pt>
    <dgm:pt modelId="{656CCE2A-2A32-41F7-A242-FCD1F5457090}" type="parTrans" cxnId="{7416A599-760A-4F53-807C-439AD0F0CA56}">
      <dgm:prSet/>
      <dgm:spPr/>
      <dgm:t>
        <a:bodyPr/>
        <a:lstStyle/>
        <a:p>
          <a:endParaRPr lang="en-GB"/>
        </a:p>
      </dgm:t>
    </dgm:pt>
    <dgm:pt modelId="{5B01B9BA-8C0E-4A6F-81F1-AB06AA1EC20B}" type="sibTrans" cxnId="{7416A599-760A-4F53-807C-439AD0F0CA56}">
      <dgm:prSet/>
      <dgm:spPr/>
      <dgm:t>
        <a:bodyPr/>
        <a:lstStyle/>
        <a:p>
          <a:endParaRPr lang="en-GB"/>
        </a:p>
      </dgm:t>
    </dgm:pt>
    <dgm:pt modelId="{FBC37C56-44A5-4EA6-B17B-2EB7368CC71C}" type="pres">
      <dgm:prSet presAssocID="{FF791A8A-B0F1-4E30-BAC8-011916D5F5B3}" presName="Name0" presStyleCnt="0">
        <dgm:presLayoutVars>
          <dgm:dir/>
          <dgm:animLvl val="lvl"/>
          <dgm:resizeHandles val="exact"/>
        </dgm:presLayoutVars>
      </dgm:prSet>
      <dgm:spPr/>
    </dgm:pt>
    <dgm:pt modelId="{DA3315EB-B404-4557-A320-2A7B1FE65EFA}" type="pres">
      <dgm:prSet presAssocID="{2F9997F3-23F2-4A42-8EB6-9508A14C3BCD}" presName="vertFlow" presStyleCnt="0"/>
      <dgm:spPr/>
    </dgm:pt>
    <dgm:pt modelId="{31C6D7AF-9571-4FFD-BFE4-BC2085DB4D06}" type="pres">
      <dgm:prSet presAssocID="{2F9997F3-23F2-4A42-8EB6-9508A14C3BCD}" presName="header" presStyleLbl="node1" presStyleIdx="0" presStyleCnt="2"/>
      <dgm:spPr/>
    </dgm:pt>
    <dgm:pt modelId="{E79EE983-F1B9-4789-9660-8DBB2F9EFC95}" type="pres">
      <dgm:prSet presAssocID="{382556FA-125E-49F5-A36C-1DC07270B8DC}" presName="parTrans" presStyleLbl="sibTrans2D1" presStyleIdx="0" presStyleCnt="11"/>
      <dgm:spPr/>
    </dgm:pt>
    <dgm:pt modelId="{A4C7DEE3-2D2A-49B9-A4A9-F426DF5146CF}" type="pres">
      <dgm:prSet presAssocID="{9BF2D71C-0CF6-43D5-B910-C8F79265A73A}" presName="child" presStyleLbl="alignAccFollowNode1" presStyleIdx="0" presStyleCnt="11">
        <dgm:presLayoutVars>
          <dgm:chMax val="0"/>
          <dgm:bulletEnabled val="1"/>
        </dgm:presLayoutVars>
      </dgm:prSet>
      <dgm:spPr/>
    </dgm:pt>
    <dgm:pt modelId="{66ED9F59-BB4F-4395-B899-E0DF8F0DFCF5}" type="pres">
      <dgm:prSet presAssocID="{128EF5FF-3469-44D9-8D7C-0FAE188A0DEC}" presName="sibTrans" presStyleLbl="sibTrans2D1" presStyleIdx="1" presStyleCnt="11"/>
      <dgm:spPr/>
    </dgm:pt>
    <dgm:pt modelId="{233141CE-0FAD-436E-9097-0D354D910F00}" type="pres">
      <dgm:prSet presAssocID="{68E2D26E-28A4-4DB7-86DC-8876135BFFFA}" presName="child" presStyleLbl="alignAccFollowNode1" presStyleIdx="1" presStyleCnt="11">
        <dgm:presLayoutVars>
          <dgm:chMax val="0"/>
          <dgm:bulletEnabled val="1"/>
        </dgm:presLayoutVars>
      </dgm:prSet>
      <dgm:spPr/>
    </dgm:pt>
    <dgm:pt modelId="{DD1D1162-5BCE-4750-83CE-88AAEF36E076}" type="pres">
      <dgm:prSet presAssocID="{6A98E21D-CB67-4E18-8549-AA7CCF574F33}" presName="sibTrans" presStyleLbl="sibTrans2D1" presStyleIdx="2" presStyleCnt="11"/>
      <dgm:spPr/>
    </dgm:pt>
    <dgm:pt modelId="{3B1157C0-671D-4E4F-BCDB-D74654DFB72B}" type="pres">
      <dgm:prSet presAssocID="{9B803F94-DCAD-441A-96EA-657757AADE13}" presName="child" presStyleLbl="alignAccFollowNode1" presStyleIdx="2" presStyleCnt="11">
        <dgm:presLayoutVars>
          <dgm:chMax val="0"/>
          <dgm:bulletEnabled val="1"/>
        </dgm:presLayoutVars>
      </dgm:prSet>
      <dgm:spPr/>
    </dgm:pt>
    <dgm:pt modelId="{8F051CE4-8508-43F7-A26A-32ECDA104E26}" type="pres">
      <dgm:prSet presAssocID="{BF637B7C-AFA6-41E1-A214-C1884FF7DDDF}" presName="sibTrans" presStyleLbl="sibTrans2D1" presStyleIdx="3" presStyleCnt="11"/>
      <dgm:spPr/>
    </dgm:pt>
    <dgm:pt modelId="{91E52C8A-3139-4605-B50D-D5611FD621AA}" type="pres">
      <dgm:prSet presAssocID="{C77A608D-D5D1-4EE6-9BD2-205A1EA69217}" presName="child" presStyleLbl="alignAccFollowNode1" presStyleIdx="3" presStyleCnt="11">
        <dgm:presLayoutVars>
          <dgm:chMax val="0"/>
          <dgm:bulletEnabled val="1"/>
        </dgm:presLayoutVars>
      </dgm:prSet>
      <dgm:spPr/>
    </dgm:pt>
    <dgm:pt modelId="{E4834BA3-0DE2-4B9D-9CB2-C84D4D6B23E1}" type="pres">
      <dgm:prSet presAssocID="{B5BE94F3-C2C5-481B-A3C7-38CFB1E384E1}" presName="sibTrans" presStyleLbl="sibTrans2D1" presStyleIdx="4" presStyleCnt="11"/>
      <dgm:spPr/>
    </dgm:pt>
    <dgm:pt modelId="{1F7FF55B-590B-4E01-89B4-D93990831E5A}" type="pres">
      <dgm:prSet presAssocID="{410845A4-ACDC-4ABD-A849-2E5A5B26CEE6}" presName="child" presStyleLbl="alignAccFollowNode1" presStyleIdx="4" presStyleCnt="11">
        <dgm:presLayoutVars>
          <dgm:chMax val="0"/>
          <dgm:bulletEnabled val="1"/>
        </dgm:presLayoutVars>
      </dgm:prSet>
      <dgm:spPr/>
    </dgm:pt>
    <dgm:pt modelId="{A42CF510-58B0-4894-9310-F1218115889B}" type="pres">
      <dgm:prSet presAssocID="{31FC8088-1F01-470B-B0B2-F67D1AA25364}" presName="sibTrans" presStyleLbl="sibTrans2D1" presStyleIdx="5" presStyleCnt="11"/>
      <dgm:spPr/>
    </dgm:pt>
    <dgm:pt modelId="{7524E2F9-129D-4AC5-9715-A0D73A2F6F5E}" type="pres">
      <dgm:prSet presAssocID="{6F423CBD-D70D-4790-B655-62826FB7FCE9}" presName="child" presStyleLbl="alignAccFollowNode1" presStyleIdx="5" presStyleCnt="11">
        <dgm:presLayoutVars>
          <dgm:chMax val="0"/>
          <dgm:bulletEnabled val="1"/>
        </dgm:presLayoutVars>
      </dgm:prSet>
      <dgm:spPr/>
    </dgm:pt>
    <dgm:pt modelId="{FD5204DB-2607-4774-BBDE-FA26A7354F53}" type="pres">
      <dgm:prSet presAssocID="{2F9997F3-23F2-4A42-8EB6-9508A14C3BCD}" presName="hSp" presStyleCnt="0"/>
      <dgm:spPr/>
    </dgm:pt>
    <dgm:pt modelId="{F3F4232C-8C0B-42FA-AE02-C89FCAD6E7D4}" type="pres">
      <dgm:prSet presAssocID="{8C93861D-440F-4B3E-87DA-1F53EF3230AF}" presName="vertFlow" presStyleCnt="0"/>
      <dgm:spPr/>
    </dgm:pt>
    <dgm:pt modelId="{6AFE145A-AC16-4D83-BC86-7108219AA99E}" type="pres">
      <dgm:prSet presAssocID="{8C93861D-440F-4B3E-87DA-1F53EF3230AF}" presName="header" presStyleLbl="node1" presStyleIdx="1" presStyleCnt="2"/>
      <dgm:spPr/>
    </dgm:pt>
    <dgm:pt modelId="{CAB3B265-3D4E-4AC8-B659-BF62514C7D23}" type="pres">
      <dgm:prSet presAssocID="{97B87F15-D71E-4D13-B555-509F08D6E5BD}" presName="parTrans" presStyleLbl="sibTrans2D1" presStyleIdx="6" presStyleCnt="11"/>
      <dgm:spPr/>
    </dgm:pt>
    <dgm:pt modelId="{BD6F0E2B-B1FB-4F8F-8C18-8C5C141D3AC0}" type="pres">
      <dgm:prSet presAssocID="{316B6510-3024-4F4C-A732-4F0A4C5DA7D2}" presName="child" presStyleLbl="alignAccFollowNode1" presStyleIdx="6" presStyleCnt="11">
        <dgm:presLayoutVars>
          <dgm:chMax val="0"/>
          <dgm:bulletEnabled val="1"/>
        </dgm:presLayoutVars>
      </dgm:prSet>
      <dgm:spPr/>
    </dgm:pt>
    <dgm:pt modelId="{DAA42703-1EAF-449C-870B-4238F60D3135}" type="pres">
      <dgm:prSet presAssocID="{E364EC6A-8DC1-4413-96F8-A4D1670F7B83}" presName="sibTrans" presStyleLbl="sibTrans2D1" presStyleIdx="7" presStyleCnt="11"/>
      <dgm:spPr/>
    </dgm:pt>
    <dgm:pt modelId="{893F7DED-D42A-44E4-82BF-046081E76AA7}" type="pres">
      <dgm:prSet presAssocID="{3BFACB66-667B-4460-A35D-D2EC8AA8B31A}" presName="child" presStyleLbl="alignAccFollowNode1" presStyleIdx="7" presStyleCnt="11">
        <dgm:presLayoutVars>
          <dgm:chMax val="0"/>
          <dgm:bulletEnabled val="1"/>
        </dgm:presLayoutVars>
      </dgm:prSet>
      <dgm:spPr/>
    </dgm:pt>
    <dgm:pt modelId="{42D5868E-3763-43A6-AC48-8643F34BC798}" type="pres">
      <dgm:prSet presAssocID="{240C425B-BD65-45B0-8987-04CEAA416202}" presName="sibTrans" presStyleLbl="sibTrans2D1" presStyleIdx="8" presStyleCnt="11"/>
      <dgm:spPr/>
    </dgm:pt>
    <dgm:pt modelId="{89164BDD-5ED2-4A11-92BC-3D20E49A94A7}" type="pres">
      <dgm:prSet presAssocID="{42751905-E44C-4DCB-BD0E-F58DDA4D85BC}" presName="child" presStyleLbl="alignAccFollowNode1" presStyleIdx="8" presStyleCnt="11">
        <dgm:presLayoutVars>
          <dgm:chMax val="0"/>
          <dgm:bulletEnabled val="1"/>
        </dgm:presLayoutVars>
      </dgm:prSet>
      <dgm:spPr/>
    </dgm:pt>
    <dgm:pt modelId="{81BFAAB0-E73A-4A51-A94D-06A9A1058CA7}" type="pres">
      <dgm:prSet presAssocID="{58E30FD7-D45B-4353-BF73-A85AC961793B}" presName="sibTrans" presStyleLbl="sibTrans2D1" presStyleIdx="9" presStyleCnt="11"/>
      <dgm:spPr/>
    </dgm:pt>
    <dgm:pt modelId="{79B0239C-C0EF-4767-A41B-7204EEF8B6AC}" type="pres">
      <dgm:prSet presAssocID="{382D0006-C678-48B8-9DA5-5355FF2C0075}" presName="child" presStyleLbl="alignAccFollowNode1" presStyleIdx="9" presStyleCnt="11">
        <dgm:presLayoutVars>
          <dgm:chMax val="0"/>
          <dgm:bulletEnabled val="1"/>
        </dgm:presLayoutVars>
      </dgm:prSet>
      <dgm:spPr/>
    </dgm:pt>
    <dgm:pt modelId="{D2D3CDD8-DB47-4BE4-92E0-4E76C26E05D6}" type="pres">
      <dgm:prSet presAssocID="{B887636F-87C7-4F23-A1B6-90E880DF89EB}" presName="sibTrans" presStyleLbl="sibTrans2D1" presStyleIdx="10" presStyleCnt="11"/>
      <dgm:spPr/>
    </dgm:pt>
    <dgm:pt modelId="{3C77A05D-14C7-42C6-AEE3-F1EC84630EF8}" type="pres">
      <dgm:prSet presAssocID="{C74EB4D0-C928-45CA-B412-852C8B8ADAE3}" presName="child" presStyleLbl="alignAccFollowNode1" presStyleIdx="10" presStyleCnt="11">
        <dgm:presLayoutVars>
          <dgm:chMax val="0"/>
          <dgm:bulletEnabled val="1"/>
        </dgm:presLayoutVars>
      </dgm:prSet>
      <dgm:spPr/>
    </dgm:pt>
  </dgm:ptLst>
  <dgm:cxnLst>
    <dgm:cxn modelId="{840B9F06-5E25-4478-83FA-11C93311C8E0}" srcId="{8C93861D-440F-4B3E-87DA-1F53EF3230AF}" destId="{42751905-E44C-4DCB-BD0E-F58DDA4D85BC}" srcOrd="2" destOrd="0" parTransId="{BC6B1C90-0ECE-43B3-AED5-6326B9E46FFD}" sibTransId="{58E30FD7-D45B-4353-BF73-A85AC961793B}"/>
    <dgm:cxn modelId="{90DE9E17-3004-448F-8CB1-EFB2AC56B76C}" srcId="{2F9997F3-23F2-4A42-8EB6-9508A14C3BCD}" destId="{9BF2D71C-0CF6-43D5-B910-C8F79265A73A}" srcOrd="0" destOrd="0" parTransId="{382556FA-125E-49F5-A36C-1DC07270B8DC}" sibTransId="{128EF5FF-3469-44D9-8D7C-0FAE188A0DEC}"/>
    <dgm:cxn modelId="{A14C3D19-97CE-4AD6-908D-6DCB40C2C9AA}" type="presOf" srcId="{382D0006-C678-48B8-9DA5-5355FF2C0075}" destId="{79B0239C-C0EF-4767-A41B-7204EEF8B6AC}" srcOrd="0" destOrd="0" presId="urn:microsoft.com/office/officeart/2005/8/layout/lProcess1"/>
    <dgm:cxn modelId="{5FC8F829-2D6F-49EB-9D87-204F04A95B74}" type="presOf" srcId="{E364EC6A-8DC1-4413-96F8-A4D1670F7B83}" destId="{DAA42703-1EAF-449C-870B-4238F60D3135}" srcOrd="0" destOrd="0" presId="urn:microsoft.com/office/officeart/2005/8/layout/lProcess1"/>
    <dgm:cxn modelId="{4AB54B2D-3298-4ABA-9A49-276D5EB3089D}" srcId="{2F9997F3-23F2-4A42-8EB6-9508A14C3BCD}" destId="{68E2D26E-28A4-4DB7-86DC-8876135BFFFA}" srcOrd="1" destOrd="0" parTransId="{FFB7BF8E-7D03-40BC-B84E-BE1CE0DB1D5B}" sibTransId="{6A98E21D-CB67-4E18-8549-AA7CCF574F33}"/>
    <dgm:cxn modelId="{9F79912D-CAF8-417C-9BE7-56D06EB9CD4A}" type="presOf" srcId="{316B6510-3024-4F4C-A732-4F0A4C5DA7D2}" destId="{BD6F0E2B-B1FB-4F8F-8C18-8C5C141D3AC0}" srcOrd="0" destOrd="0" presId="urn:microsoft.com/office/officeart/2005/8/layout/lProcess1"/>
    <dgm:cxn modelId="{A3CA7D38-F575-4A69-83B0-FD129DBA9EAE}" type="presOf" srcId="{8C93861D-440F-4B3E-87DA-1F53EF3230AF}" destId="{6AFE145A-AC16-4D83-BC86-7108219AA99E}" srcOrd="0" destOrd="0" presId="urn:microsoft.com/office/officeart/2005/8/layout/lProcess1"/>
    <dgm:cxn modelId="{23CBBE39-4470-42E2-BB30-632F2A6F84D6}" srcId="{FF791A8A-B0F1-4E30-BAC8-011916D5F5B3}" destId="{2F9997F3-23F2-4A42-8EB6-9508A14C3BCD}" srcOrd="0" destOrd="0" parTransId="{6FE8879C-14AE-4040-9F96-441828E1AE6B}" sibTransId="{3A7FB153-2D41-45D1-869E-6C7703B3DCB3}"/>
    <dgm:cxn modelId="{A22B425E-24F1-4618-88BF-808165F59464}" type="presOf" srcId="{BF637B7C-AFA6-41E1-A214-C1884FF7DDDF}" destId="{8F051CE4-8508-43F7-A26A-32ECDA104E26}" srcOrd="0" destOrd="0" presId="urn:microsoft.com/office/officeart/2005/8/layout/lProcess1"/>
    <dgm:cxn modelId="{6363B063-396B-45E8-A080-DF621FF167B3}" srcId="{8C93861D-440F-4B3E-87DA-1F53EF3230AF}" destId="{316B6510-3024-4F4C-A732-4F0A4C5DA7D2}" srcOrd="0" destOrd="0" parTransId="{97B87F15-D71E-4D13-B555-509F08D6E5BD}" sibTransId="{E364EC6A-8DC1-4413-96F8-A4D1670F7B83}"/>
    <dgm:cxn modelId="{8C32FB43-3056-4C40-B32E-8AA6577D1A95}" type="presOf" srcId="{9BF2D71C-0CF6-43D5-B910-C8F79265A73A}" destId="{A4C7DEE3-2D2A-49B9-A4A9-F426DF5146CF}" srcOrd="0" destOrd="0" presId="urn:microsoft.com/office/officeart/2005/8/layout/lProcess1"/>
    <dgm:cxn modelId="{056F1E64-0C95-4CA9-81A4-AFB8563CECA7}" srcId="{8C93861D-440F-4B3E-87DA-1F53EF3230AF}" destId="{382D0006-C678-48B8-9DA5-5355FF2C0075}" srcOrd="3" destOrd="0" parTransId="{A5481C91-BED4-4067-B0B7-77A74DD46247}" sibTransId="{B887636F-87C7-4F23-A1B6-90E880DF89EB}"/>
    <dgm:cxn modelId="{B39C1865-38FE-4484-B3C8-1971EB1C8241}" type="presOf" srcId="{B5BE94F3-C2C5-481B-A3C7-38CFB1E384E1}" destId="{E4834BA3-0DE2-4B9D-9CB2-C84D4D6B23E1}" srcOrd="0" destOrd="0" presId="urn:microsoft.com/office/officeart/2005/8/layout/lProcess1"/>
    <dgm:cxn modelId="{70E06048-7886-49D2-8A3B-7DB25395A277}" srcId="{2F9997F3-23F2-4A42-8EB6-9508A14C3BCD}" destId="{410845A4-ACDC-4ABD-A849-2E5A5B26CEE6}" srcOrd="4" destOrd="0" parTransId="{BC1B1BC1-8B92-4ED2-959C-DA282600E4E3}" sibTransId="{31FC8088-1F01-470B-B0B2-F67D1AA25364}"/>
    <dgm:cxn modelId="{EADBB84B-94ED-45E6-A5E0-484BE3712E54}" type="presOf" srcId="{42751905-E44C-4DCB-BD0E-F58DDA4D85BC}" destId="{89164BDD-5ED2-4A11-92BC-3D20E49A94A7}" srcOrd="0" destOrd="0" presId="urn:microsoft.com/office/officeart/2005/8/layout/lProcess1"/>
    <dgm:cxn modelId="{6F38056E-F150-45D7-BB91-37D257A10B3F}" type="presOf" srcId="{B887636F-87C7-4F23-A1B6-90E880DF89EB}" destId="{D2D3CDD8-DB47-4BE4-92E0-4E76C26E05D6}" srcOrd="0" destOrd="0" presId="urn:microsoft.com/office/officeart/2005/8/layout/lProcess1"/>
    <dgm:cxn modelId="{D788146E-3B72-4698-9170-A42AF62EB8B5}" srcId="{FF791A8A-B0F1-4E30-BAC8-011916D5F5B3}" destId="{8C93861D-440F-4B3E-87DA-1F53EF3230AF}" srcOrd="1" destOrd="0" parTransId="{83B2A933-4083-4B3C-987C-ED09C072CABF}" sibTransId="{B02DFDBE-8493-4848-9DD7-33B638143B3F}"/>
    <dgm:cxn modelId="{2DE05870-6584-47A8-ABD7-CC1090F71947}" type="presOf" srcId="{97B87F15-D71E-4D13-B555-509F08D6E5BD}" destId="{CAB3B265-3D4E-4AC8-B659-BF62514C7D23}" srcOrd="0" destOrd="0" presId="urn:microsoft.com/office/officeart/2005/8/layout/lProcess1"/>
    <dgm:cxn modelId="{21D24556-B758-4FA4-B82C-C399B3317BF7}" srcId="{2F9997F3-23F2-4A42-8EB6-9508A14C3BCD}" destId="{C77A608D-D5D1-4EE6-9BD2-205A1EA69217}" srcOrd="3" destOrd="0" parTransId="{AFBBD324-1D7A-438B-9847-D936235DA3F9}" sibTransId="{B5BE94F3-C2C5-481B-A3C7-38CFB1E384E1}"/>
    <dgm:cxn modelId="{2DDB0078-73A1-4F3C-81BE-C17D2B3F5AA5}" type="presOf" srcId="{240C425B-BD65-45B0-8987-04CEAA416202}" destId="{42D5868E-3763-43A6-AC48-8643F34BC798}" srcOrd="0" destOrd="0" presId="urn:microsoft.com/office/officeart/2005/8/layout/lProcess1"/>
    <dgm:cxn modelId="{8CFBDC8B-4400-46AC-A3FB-EA485022FB7B}" srcId="{8C93861D-440F-4B3E-87DA-1F53EF3230AF}" destId="{C74EB4D0-C928-45CA-B412-852C8B8ADAE3}" srcOrd="4" destOrd="0" parTransId="{06EDFC0C-B4EA-4306-983F-F2288B550FF4}" sibTransId="{2A7E247D-79F2-4392-84E8-C85CD218FBD5}"/>
    <dgm:cxn modelId="{34FE8092-AAE2-4572-B0AD-86A63534B6AA}" type="presOf" srcId="{C74EB4D0-C928-45CA-B412-852C8B8ADAE3}" destId="{3C77A05D-14C7-42C6-AEE3-F1EC84630EF8}" srcOrd="0" destOrd="0" presId="urn:microsoft.com/office/officeart/2005/8/layout/lProcess1"/>
    <dgm:cxn modelId="{5BCAA793-D234-4077-A1B9-F3319A0CE618}" type="presOf" srcId="{FF791A8A-B0F1-4E30-BAC8-011916D5F5B3}" destId="{FBC37C56-44A5-4EA6-B17B-2EB7368CC71C}" srcOrd="0" destOrd="0" presId="urn:microsoft.com/office/officeart/2005/8/layout/lProcess1"/>
    <dgm:cxn modelId="{7416A599-760A-4F53-807C-439AD0F0CA56}" srcId="{2F9997F3-23F2-4A42-8EB6-9508A14C3BCD}" destId="{6F423CBD-D70D-4790-B655-62826FB7FCE9}" srcOrd="5" destOrd="0" parTransId="{656CCE2A-2A32-41F7-A242-FCD1F5457090}" sibTransId="{5B01B9BA-8C0E-4A6F-81F1-AB06AA1EC20B}"/>
    <dgm:cxn modelId="{613E419E-B4ED-426B-B775-AACE214267BE}" type="presOf" srcId="{6F423CBD-D70D-4790-B655-62826FB7FCE9}" destId="{7524E2F9-129D-4AC5-9715-A0D73A2F6F5E}" srcOrd="0" destOrd="0" presId="urn:microsoft.com/office/officeart/2005/8/layout/lProcess1"/>
    <dgm:cxn modelId="{DD8E0E9F-EEEE-4D2C-AEBE-E86156717807}" srcId="{2F9997F3-23F2-4A42-8EB6-9508A14C3BCD}" destId="{9B803F94-DCAD-441A-96EA-657757AADE13}" srcOrd="2" destOrd="0" parTransId="{4738611D-9545-4163-B137-AD639033FC8D}" sibTransId="{BF637B7C-AFA6-41E1-A214-C1884FF7DDDF}"/>
    <dgm:cxn modelId="{D2C0499F-767E-4FD0-879E-C01C9748BE69}" type="presOf" srcId="{3BFACB66-667B-4460-A35D-D2EC8AA8B31A}" destId="{893F7DED-D42A-44E4-82BF-046081E76AA7}" srcOrd="0" destOrd="0" presId="urn:microsoft.com/office/officeart/2005/8/layout/lProcess1"/>
    <dgm:cxn modelId="{8676D3A6-8C77-4409-A613-F4A08CFA3632}" type="presOf" srcId="{382556FA-125E-49F5-A36C-1DC07270B8DC}" destId="{E79EE983-F1B9-4789-9660-8DBB2F9EFC95}" srcOrd="0" destOrd="0" presId="urn:microsoft.com/office/officeart/2005/8/layout/lProcess1"/>
    <dgm:cxn modelId="{4667C7AE-6B24-42DE-AD84-190E2CE5246A}" type="presOf" srcId="{68E2D26E-28A4-4DB7-86DC-8876135BFFFA}" destId="{233141CE-0FAD-436E-9097-0D354D910F00}" srcOrd="0" destOrd="0" presId="urn:microsoft.com/office/officeart/2005/8/layout/lProcess1"/>
    <dgm:cxn modelId="{6BEFC9AF-F3A5-4689-AB88-851DA5927F89}" type="presOf" srcId="{2F9997F3-23F2-4A42-8EB6-9508A14C3BCD}" destId="{31C6D7AF-9571-4FFD-BFE4-BC2085DB4D06}" srcOrd="0" destOrd="0" presId="urn:microsoft.com/office/officeart/2005/8/layout/lProcess1"/>
    <dgm:cxn modelId="{D600DAB5-12E0-4EAC-A7B6-DEC9DF45D4FF}" type="presOf" srcId="{58E30FD7-D45B-4353-BF73-A85AC961793B}" destId="{81BFAAB0-E73A-4A51-A94D-06A9A1058CA7}" srcOrd="0" destOrd="0" presId="urn:microsoft.com/office/officeart/2005/8/layout/lProcess1"/>
    <dgm:cxn modelId="{C4DCAEBD-97AC-49BC-9C4D-633687AE3EB4}" type="presOf" srcId="{128EF5FF-3469-44D9-8D7C-0FAE188A0DEC}" destId="{66ED9F59-BB4F-4395-B899-E0DF8F0DFCF5}" srcOrd="0" destOrd="0" presId="urn:microsoft.com/office/officeart/2005/8/layout/lProcess1"/>
    <dgm:cxn modelId="{C6B3AAC8-5757-4BE1-83A5-2EBFC4C4B84C}" type="presOf" srcId="{31FC8088-1F01-470B-B0B2-F67D1AA25364}" destId="{A42CF510-58B0-4894-9310-F1218115889B}" srcOrd="0" destOrd="0" presId="urn:microsoft.com/office/officeart/2005/8/layout/lProcess1"/>
    <dgm:cxn modelId="{C772BBC8-7EFD-44FA-BDA8-BE5F0BA72F4F}" type="presOf" srcId="{9B803F94-DCAD-441A-96EA-657757AADE13}" destId="{3B1157C0-671D-4E4F-BCDB-D74654DFB72B}" srcOrd="0" destOrd="0" presId="urn:microsoft.com/office/officeart/2005/8/layout/lProcess1"/>
    <dgm:cxn modelId="{299CF6E0-2075-4D9C-84A1-363145916542}" type="presOf" srcId="{6A98E21D-CB67-4E18-8549-AA7CCF574F33}" destId="{DD1D1162-5BCE-4750-83CE-88AAEF36E076}" srcOrd="0" destOrd="0" presId="urn:microsoft.com/office/officeart/2005/8/layout/lProcess1"/>
    <dgm:cxn modelId="{AF7E49F3-2F26-482F-9059-A12826842325}" srcId="{8C93861D-440F-4B3E-87DA-1F53EF3230AF}" destId="{3BFACB66-667B-4460-A35D-D2EC8AA8B31A}" srcOrd="1" destOrd="0" parTransId="{2052DC25-80AB-409C-A201-A93F8C4D5929}" sibTransId="{240C425B-BD65-45B0-8987-04CEAA416202}"/>
    <dgm:cxn modelId="{7931CCF6-83E9-4F41-8232-88CF4B9A51FE}" type="presOf" srcId="{410845A4-ACDC-4ABD-A849-2E5A5B26CEE6}" destId="{1F7FF55B-590B-4E01-89B4-D93990831E5A}" srcOrd="0" destOrd="0" presId="urn:microsoft.com/office/officeart/2005/8/layout/lProcess1"/>
    <dgm:cxn modelId="{BC358CFC-87B8-4B4D-81DF-1477767CC62D}" type="presOf" srcId="{C77A608D-D5D1-4EE6-9BD2-205A1EA69217}" destId="{91E52C8A-3139-4605-B50D-D5611FD621AA}" srcOrd="0" destOrd="0" presId="urn:microsoft.com/office/officeart/2005/8/layout/lProcess1"/>
    <dgm:cxn modelId="{1A63C7C0-F03B-4D1A-A06F-45A0D10B4B97}" type="presParOf" srcId="{FBC37C56-44A5-4EA6-B17B-2EB7368CC71C}" destId="{DA3315EB-B404-4557-A320-2A7B1FE65EFA}" srcOrd="0" destOrd="0" presId="urn:microsoft.com/office/officeart/2005/8/layout/lProcess1"/>
    <dgm:cxn modelId="{BE2A17C1-6299-4B33-8452-37284EF4DE0F}" type="presParOf" srcId="{DA3315EB-B404-4557-A320-2A7B1FE65EFA}" destId="{31C6D7AF-9571-4FFD-BFE4-BC2085DB4D06}" srcOrd="0" destOrd="0" presId="urn:microsoft.com/office/officeart/2005/8/layout/lProcess1"/>
    <dgm:cxn modelId="{DFB96FBA-86E2-4B11-B7C0-0217231E2B4E}" type="presParOf" srcId="{DA3315EB-B404-4557-A320-2A7B1FE65EFA}" destId="{E79EE983-F1B9-4789-9660-8DBB2F9EFC95}" srcOrd="1" destOrd="0" presId="urn:microsoft.com/office/officeart/2005/8/layout/lProcess1"/>
    <dgm:cxn modelId="{950C8C9A-0320-4E55-8949-3BE1241710F0}" type="presParOf" srcId="{DA3315EB-B404-4557-A320-2A7B1FE65EFA}" destId="{A4C7DEE3-2D2A-49B9-A4A9-F426DF5146CF}" srcOrd="2" destOrd="0" presId="urn:microsoft.com/office/officeart/2005/8/layout/lProcess1"/>
    <dgm:cxn modelId="{C92F6C25-CE89-4293-B7CD-2C5E21B55255}" type="presParOf" srcId="{DA3315EB-B404-4557-A320-2A7B1FE65EFA}" destId="{66ED9F59-BB4F-4395-B899-E0DF8F0DFCF5}" srcOrd="3" destOrd="0" presId="urn:microsoft.com/office/officeart/2005/8/layout/lProcess1"/>
    <dgm:cxn modelId="{F5B8E56B-E98D-46BA-98E9-95A4AFF35096}" type="presParOf" srcId="{DA3315EB-B404-4557-A320-2A7B1FE65EFA}" destId="{233141CE-0FAD-436E-9097-0D354D910F00}" srcOrd="4" destOrd="0" presId="urn:microsoft.com/office/officeart/2005/8/layout/lProcess1"/>
    <dgm:cxn modelId="{85B7528F-D7EF-4A31-A08D-87B2108E1898}" type="presParOf" srcId="{DA3315EB-B404-4557-A320-2A7B1FE65EFA}" destId="{DD1D1162-5BCE-4750-83CE-88AAEF36E076}" srcOrd="5" destOrd="0" presId="urn:microsoft.com/office/officeart/2005/8/layout/lProcess1"/>
    <dgm:cxn modelId="{24DD845B-F54E-4B35-A69E-70364D9AD911}" type="presParOf" srcId="{DA3315EB-B404-4557-A320-2A7B1FE65EFA}" destId="{3B1157C0-671D-4E4F-BCDB-D74654DFB72B}" srcOrd="6" destOrd="0" presId="urn:microsoft.com/office/officeart/2005/8/layout/lProcess1"/>
    <dgm:cxn modelId="{84E96046-ADAB-4520-866A-4D91FA3BF356}" type="presParOf" srcId="{DA3315EB-B404-4557-A320-2A7B1FE65EFA}" destId="{8F051CE4-8508-43F7-A26A-32ECDA104E26}" srcOrd="7" destOrd="0" presId="urn:microsoft.com/office/officeart/2005/8/layout/lProcess1"/>
    <dgm:cxn modelId="{F875F54D-CDF6-4F25-97C4-BC7898D556F3}" type="presParOf" srcId="{DA3315EB-B404-4557-A320-2A7B1FE65EFA}" destId="{91E52C8A-3139-4605-B50D-D5611FD621AA}" srcOrd="8" destOrd="0" presId="urn:microsoft.com/office/officeart/2005/8/layout/lProcess1"/>
    <dgm:cxn modelId="{EE3B56E4-42DF-45AD-94F2-B368C3463835}" type="presParOf" srcId="{DA3315EB-B404-4557-A320-2A7B1FE65EFA}" destId="{E4834BA3-0DE2-4B9D-9CB2-C84D4D6B23E1}" srcOrd="9" destOrd="0" presId="urn:microsoft.com/office/officeart/2005/8/layout/lProcess1"/>
    <dgm:cxn modelId="{367C20C1-F728-4212-B24C-0E40C6975B9D}" type="presParOf" srcId="{DA3315EB-B404-4557-A320-2A7B1FE65EFA}" destId="{1F7FF55B-590B-4E01-89B4-D93990831E5A}" srcOrd="10" destOrd="0" presId="urn:microsoft.com/office/officeart/2005/8/layout/lProcess1"/>
    <dgm:cxn modelId="{51AC29CA-3820-40B6-86AE-A9234D00D589}" type="presParOf" srcId="{DA3315EB-B404-4557-A320-2A7B1FE65EFA}" destId="{A42CF510-58B0-4894-9310-F1218115889B}" srcOrd="11" destOrd="0" presId="urn:microsoft.com/office/officeart/2005/8/layout/lProcess1"/>
    <dgm:cxn modelId="{4CD8E4A9-07F1-45BD-80B5-119DA5A799EB}" type="presParOf" srcId="{DA3315EB-B404-4557-A320-2A7B1FE65EFA}" destId="{7524E2F9-129D-4AC5-9715-A0D73A2F6F5E}" srcOrd="12" destOrd="0" presId="urn:microsoft.com/office/officeart/2005/8/layout/lProcess1"/>
    <dgm:cxn modelId="{5710DB58-6E98-406D-AD03-CC26703E95B7}" type="presParOf" srcId="{FBC37C56-44A5-4EA6-B17B-2EB7368CC71C}" destId="{FD5204DB-2607-4774-BBDE-FA26A7354F53}" srcOrd="1" destOrd="0" presId="urn:microsoft.com/office/officeart/2005/8/layout/lProcess1"/>
    <dgm:cxn modelId="{D96FCE1E-5E6F-49F7-A6D6-116DB297354D}" type="presParOf" srcId="{FBC37C56-44A5-4EA6-B17B-2EB7368CC71C}" destId="{F3F4232C-8C0B-42FA-AE02-C89FCAD6E7D4}" srcOrd="2" destOrd="0" presId="urn:microsoft.com/office/officeart/2005/8/layout/lProcess1"/>
    <dgm:cxn modelId="{FBEE13CE-1CE3-4D3F-AF47-B7AE7B9D249C}" type="presParOf" srcId="{F3F4232C-8C0B-42FA-AE02-C89FCAD6E7D4}" destId="{6AFE145A-AC16-4D83-BC86-7108219AA99E}" srcOrd="0" destOrd="0" presId="urn:microsoft.com/office/officeart/2005/8/layout/lProcess1"/>
    <dgm:cxn modelId="{DB670BDE-3DC6-4C3F-9115-7FBD9DC6CFF6}" type="presParOf" srcId="{F3F4232C-8C0B-42FA-AE02-C89FCAD6E7D4}" destId="{CAB3B265-3D4E-4AC8-B659-BF62514C7D23}" srcOrd="1" destOrd="0" presId="urn:microsoft.com/office/officeart/2005/8/layout/lProcess1"/>
    <dgm:cxn modelId="{BBC29808-5D97-40DB-B4F6-CDB3EE44AAC2}" type="presParOf" srcId="{F3F4232C-8C0B-42FA-AE02-C89FCAD6E7D4}" destId="{BD6F0E2B-B1FB-4F8F-8C18-8C5C141D3AC0}" srcOrd="2" destOrd="0" presId="urn:microsoft.com/office/officeart/2005/8/layout/lProcess1"/>
    <dgm:cxn modelId="{5D20E3F3-B347-447A-9246-0CF29FE767E3}" type="presParOf" srcId="{F3F4232C-8C0B-42FA-AE02-C89FCAD6E7D4}" destId="{DAA42703-1EAF-449C-870B-4238F60D3135}" srcOrd="3" destOrd="0" presId="urn:microsoft.com/office/officeart/2005/8/layout/lProcess1"/>
    <dgm:cxn modelId="{8D5EA607-E2C9-4E4D-807B-92F06D633A56}" type="presParOf" srcId="{F3F4232C-8C0B-42FA-AE02-C89FCAD6E7D4}" destId="{893F7DED-D42A-44E4-82BF-046081E76AA7}" srcOrd="4" destOrd="0" presId="urn:microsoft.com/office/officeart/2005/8/layout/lProcess1"/>
    <dgm:cxn modelId="{71993B5E-6A5C-42A3-804F-74BD16F3EBD7}" type="presParOf" srcId="{F3F4232C-8C0B-42FA-AE02-C89FCAD6E7D4}" destId="{42D5868E-3763-43A6-AC48-8643F34BC798}" srcOrd="5" destOrd="0" presId="urn:microsoft.com/office/officeart/2005/8/layout/lProcess1"/>
    <dgm:cxn modelId="{1E84D7EE-04E4-417C-8F69-9B2DB5C04FF0}" type="presParOf" srcId="{F3F4232C-8C0B-42FA-AE02-C89FCAD6E7D4}" destId="{89164BDD-5ED2-4A11-92BC-3D20E49A94A7}" srcOrd="6" destOrd="0" presId="urn:microsoft.com/office/officeart/2005/8/layout/lProcess1"/>
    <dgm:cxn modelId="{77B290C1-6CCE-4CEA-8748-40732A013FFC}" type="presParOf" srcId="{F3F4232C-8C0B-42FA-AE02-C89FCAD6E7D4}" destId="{81BFAAB0-E73A-4A51-A94D-06A9A1058CA7}" srcOrd="7" destOrd="0" presId="urn:microsoft.com/office/officeart/2005/8/layout/lProcess1"/>
    <dgm:cxn modelId="{65D6A7CA-2EBF-4E8F-8A42-B41A22B74BFD}" type="presParOf" srcId="{F3F4232C-8C0B-42FA-AE02-C89FCAD6E7D4}" destId="{79B0239C-C0EF-4767-A41B-7204EEF8B6AC}" srcOrd="8" destOrd="0" presId="urn:microsoft.com/office/officeart/2005/8/layout/lProcess1"/>
    <dgm:cxn modelId="{DE587C55-C6D8-4E13-9B56-D512E0914E18}" type="presParOf" srcId="{F3F4232C-8C0B-42FA-AE02-C89FCAD6E7D4}" destId="{D2D3CDD8-DB47-4BE4-92E0-4E76C26E05D6}" srcOrd="9" destOrd="0" presId="urn:microsoft.com/office/officeart/2005/8/layout/lProcess1"/>
    <dgm:cxn modelId="{8F97423B-6C94-40CC-B59F-74123F92DF24}" type="presParOf" srcId="{F3F4232C-8C0B-42FA-AE02-C89FCAD6E7D4}" destId="{3C77A05D-14C7-42C6-AEE3-F1EC84630EF8}" srcOrd="10" destOrd="0" presId="urn:microsoft.com/office/officeart/2005/8/layout/l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183D876-BDC2-4051-BC5E-D5F086F39C04}" type="doc">
      <dgm:prSet loTypeId="urn:microsoft.com/office/officeart/2005/8/layout/radial6" loCatId="relationship" qsTypeId="urn:microsoft.com/office/officeart/2005/8/quickstyle/simple1" qsCatId="simple" csTypeId="urn:microsoft.com/office/officeart/2005/8/colors/accent1_2" csCatId="accent1" phldr="1"/>
      <dgm:spPr/>
      <dgm:t>
        <a:bodyPr/>
        <a:lstStyle/>
        <a:p>
          <a:endParaRPr lang="en-GB"/>
        </a:p>
      </dgm:t>
    </dgm:pt>
    <dgm:pt modelId="{E06AD169-4E84-4A2B-A061-3E9D08243ECA}">
      <dgm:prSet phldrT="[Text]"/>
      <dgm:spPr/>
      <dgm:t>
        <a:bodyPr/>
        <a:lstStyle/>
        <a:p>
          <a:r>
            <a:rPr lang="en-GB" dirty="0"/>
            <a:t>Order of results</a:t>
          </a:r>
        </a:p>
      </dgm:t>
    </dgm:pt>
    <dgm:pt modelId="{76E68C3E-5AE7-41A3-B21F-4FE8DC564588}" type="parTrans" cxnId="{4B2E50B1-4EDA-4F89-B8DB-C6B7EA7CC932}">
      <dgm:prSet/>
      <dgm:spPr/>
      <dgm:t>
        <a:bodyPr/>
        <a:lstStyle/>
        <a:p>
          <a:endParaRPr lang="en-GB"/>
        </a:p>
      </dgm:t>
    </dgm:pt>
    <dgm:pt modelId="{EC4B87F2-3DC8-4315-8F8E-46B27D59D395}" type="sibTrans" cxnId="{4B2E50B1-4EDA-4F89-B8DB-C6B7EA7CC932}">
      <dgm:prSet/>
      <dgm:spPr/>
      <dgm:t>
        <a:bodyPr/>
        <a:lstStyle/>
        <a:p>
          <a:endParaRPr lang="en-GB"/>
        </a:p>
      </dgm:t>
    </dgm:pt>
    <dgm:pt modelId="{C4AEFD59-1D39-4080-B93A-AB0D4F0939D4}">
      <dgm:prSet phldrT="[Text]"/>
      <dgm:spPr/>
      <dgm:t>
        <a:bodyPr/>
        <a:lstStyle/>
        <a:p>
          <a:r>
            <a:rPr lang="en-GB" dirty="0"/>
            <a:t>Chronologically</a:t>
          </a:r>
        </a:p>
      </dgm:t>
    </dgm:pt>
    <dgm:pt modelId="{683A79CA-C908-44D1-BF9F-E96D524AE031}" type="parTrans" cxnId="{B73A8914-863A-4687-8E87-C7EA2A00B1BA}">
      <dgm:prSet/>
      <dgm:spPr/>
      <dgm:t>
        <a:bodyPr/>
        <a:lstStyle/>
        <a:p>
          <a:endParaRPr lang="en-GB"/>
        </a:p>
      </dgm:t>
    </dgm:pt>
    <dgm:pt modelId="{9C1894CA-72AC-41BD-BEE5-12CA0A76EEB7}" type="sibTrans" cxnId="{B73A8914-863A-4687-8E87-C7EA2A00B1BA}">
      <dgm:prSet/>
      <dgm:spPr/>
      <dgm:t>
        <a:bodyPr/>
        <a:lstStyle/>
        <a:p>
          <a:endParaRPr lang="en-GB"/>
        </a:p>
      </dgm:t>
    </dgm:pt>
    <dgm:pt modelId="{22506FB3-B4C7-4444-8199-A2842CE46221}">
      <dgm:prSet phldrT="[Text]"/>
      <dgm:spPr/>
      <dgm:t>
        <a:bodyPr/>
        <a:lstStyle/>
        <a:p>
          <a:r>
            <a:rPr lang="en-GB" dirty="0"/>
            <a:t>Grouping by topic</a:t>
          </a:r>
        </a:p>
      </dgm:t>
    </dgm:pt>
    <dgm:pt modelId="{AE8E1722-C1CC-49B8-A1EA-6F05ACB8FEC3}" type="parTrans" cxnId="{F10197AA-97EF-4806-B611-942F3B31DC82}">
      <dgm:prSet/>
      <dgm:spPr/>
      <dgm:t>
        <a:bodyPr/>
        <a:lstStyle/>
        <a:p>
          <a:endParaRPr lang="en-GB"/>
        </a:p>
      </dgm:t>
    </dgm:pt>
    <dgm:pt modelId="{81D3233D-BE51-4015-A819-EDA29AB27E2A}" type="sibTrans" cxnId="{F10197AA-97EF-4806-B611-942F3B31DC82}">
      <dgm:prSet/>
      <dgm:spPr/>
      <dgm:t>
        <a:bodyPr/>
        <a:lstStyle/>
        <a:p>
          <a:endParaRPr lang="en-GB"/>
        </a:p>
      </dgm:t>
    </dgm:pt>
    <dgm:pt modelId="{81BC0583-9836-4EB2-9FA9-256C5A366E3F}">
      <dgm:prSet phldrT="[Text]"/>
      <dgm:spPr/>
      <dgm:t>
        <a:bodyPr/>
        <a:lstStyle/>
        <a:p>
          <a:r>
            <a:rPr lang="en-GB" dirty="0"/>
            <a:t>General to specific</a:t>
          </a:r>
        </a:p>
      </dgm:t>
    </dgm:pt>
    <dgm:pt modelId="{5CBD49AF-7D9E-4DAC-881E-98A715359320}" type="parTrans" cxnId="{8BCA1F7E-FA7E-457D-8A96-CEB999B762B7}">
      <dgm:prSet/>
      <dgm:spPr/>
      <dgm:t>
        <a:bodyPr/>
        <a:lstStyle/>
        <a:p>
          <a:endParaRPr lang="en-GB"/>
        </a:p>
      </dgm:t>
    </dgm:pt>
    <dgm:pt modelId="{336A4CF5-4FF5-4F28-830E-B0F44B078697}" type="sibTrans" cxnId="{8BCA1F7E-FA7E-457D-8A96-CEB999B762B7}">
      <dgm:prSet/>
      <dgm:spPr/>
      <dgm:t>
        <a:bodyPr/>
        <a:lstStyle/>
        <a:p>
          <a:endParaRPr lang="en-GB"/>
        </a:p>
      </dgm:t>
    </dgm:pt>
    <dgm:pt modelId="{3C712DA4-2D17-42D3-BC37-EB8BCC825BE6}">
      <dgm:prSet phldrT="[Text]"/>
      <dgm:spPr/>
      <dgm:t>
        <a:bodyPr/>
        <a:lstStyle/>
        <a:p>
          <a:r>
            <a:rPr lang="en-GB" dirty="0"/>
            <a:t>Most to least important</a:t>
          </a:r>
        </a:p>
      </dgm:t>
    </dgm:pt>
    <dgm:pt modelId="{9C9A9CB2-E624-4D71-982A-78BBCF2CD5CC}" type="parTrans" cxnId="{35B20DD0-7E60-473F-8418-4071AB03C4B4}">
      <dgm:prSet/>
      <dgm:spPr/>
      <dgm:t>
        <a:bodyPr/>
        <a:lstStyle/>
        <a:p>
          <a:endParaRPr lang="en-GB"/>
        </a:p>
      </dgm:t>
    </dgm:pt>
    <dgm:pt modelId="{EDBA2337-8572-45AE-AC39-A4D8CCAFA07C}" type="sibTrans" cxnId="{35B20DD0-7E60-473F-8418-4071AB03C4B4}">
      <dgm:prSet/>
      <dgm:spPr/>
      <dgm:t>
        <a:bodyPr/>
        <a:lstStyle/>
        <a:p>
          <a:endParaRPr lang="en-GB"/>
        </a:p>
      </dgm:t>
    </dgm:pt>
    <dgm:pt modelId="{5EB20668-CE14-41F6-9EF7-ED30FE8A4E6E}">
      <dgm:prSet phldrT="[Text]"/>
      <dgm:spPr/>
      <dgm:t>
        <a:bodyPr/>
        <a:lstStyle/>
        <a:p>
          <a:r>
            <a:rPr lang="en-GB" dirty="0"/>
            <a:t>Group by experiment</a:t>
          </a:r>
        </a:p>
      </dgm:t>
    </dgm:pt>
    <dgm:pt modelId="{8554587E-9972-4506-BEDE-92CFC4BC9634}" type="parTrans" cxnId="{4DEC9A3D-FD18-48CF-B084-B4E6EF954E40}">
      <dgm:prSet/>
      <dgm:spPr/>
      <dgm:t>
        <a:bodyPr/>
        <a:lstStyle/>
        <a:p>
          <a:endParaRPr lang="en-GB"/>
        </a:p>
      </dgm:t>
    </dgm:pt>
    <dgm:pt modelId="{4CCCE103-615E-4B74-99E2-6B4567B6D7C0}" type="sibTrans" cxnId="{4DEC9A3D-FD18-48CF-B084-B4E6EF954E40}">
      <dgm:prSet/>
      <dgm:spPr/>
      <dgm:t>
        <a:bodyPr/>
        <a:lstStyle/>
        <a:p>
          <a:endParaRPr lang="en-GB"/>
        </a:p>
      </dgm:t>
    </dgm:pt>
    <dgm:pt modelId="{4715AE1F-73CF-40FA-924B-8AB6BF9F8099}" type="pres">
      <dgm:prSet presAssocID="{B183D876-BDC2-4051-BC5E-D5F086F39C04}" presName="Name0" presStyleCnt="0">
        <dgm:presLayoutVars>
          <dgm:chMax val="1"/>
          <dgm:dir/>
          <dgm:animLvl val="ctr"/>
          <dgm:resizeHandles val="exact"/>
        </dgm:presLayoutVars>
      </dgm:prSet>
      <dgm:spPr/>
    </dgm:pt>
    <dgm:pt modelId="{92D0A8E3-0450-433E-8ECA-7EFDDB92196D}" type="pres">
      <dgm:prSet presAssocID="{E06AD169-4E84-4A2B-A061-3E9D08243ECA}" presName="centerShape" presStyleLbl="node0" presStyleIdx="0" presStyleCnt="1"/>
      <dgm:spPr/>
    </dgm:pt>
    <dgm:pt modelId="{1165E338-EB2B-49F5-BFE3-6F0CC8EF31B2}" type="pres">
      <dgm:prSet presAssocID="{C4AEFD59-1D39-4080-B93A-AB0D4F0939D4}" presName="node" presStyleLbl="node1" presStyleIdx="0" presStyleCnt="5" custScaleX="120171" custScaleY="120171">
        <dgm:presLayoutVars>
          <dgm:bulletEnabled val="1"/>
        </dgm:presLayoutVars>
      </dgm:prSet>
      <dgm:spPr/>
    </dgm:pt>
    <dgm:pt modelId="{89799EA3-C2EC-4308-BC2A-43C163B3AD9A}" type="pres">
      <dgm:prSet presAssocID="{C4AEFD59-1D39-4080-B93A-AB0D4F0939D4}" presName="dummy" presStyleCnt="0"/>
      <dgm:spPr/>
    </dgm:pt>
    <dgm:pt modelId="{E1AFEAA3-EC0C-4706-B1D8-23E2EBFC7DBD}" type="pres">
      <dgm:prSet presAssocID="{9C1894CA-72AC-41BD-BEE5-12CA0A76EEB7}" presName="sibTrans" presStyleLbl="sibTrans2D1" presStyleIdx="0" presStyleCnt="5"/>
      <dgm:spPr/>
    </dgm:pt>
    <dgm:pt modelId="{50BC6255-0385-47CF-8B38-E6E3C4E7DA77}" type="pres">
      <dgm:prSet presAssocID="{22506FB3-B4C7-4444-8199-A2842CE46221}" presName="node" presStyleLbl="node1" presStyleIdx="1" presStyleCnt="5" custScaleX="120171" custScaleY="120171">
        <dgm:presLayoutVars>
          <dgm:bulletEnabled val="1"/>
        </dgm:presLayoutVars>
      </dgm:prSet>
      <dgm:spPr/>
    </dgm:pt>
    <dgm:pt modelId="{EB969B00-FFD9-4D94-9328-56406773CE40}" type="pres">
      <dgm:prSet presAssocID="{22506FB3-B4C7-4444-8199-A2842CE46221}" presName="dummy" presStyleCnt="0"/>
      <dgm:spPr/>
    </dgm:pt>
    <dgm:pt modelId="{2B9B941F-AAF4-446A-9804-71F3663307A3}" type="pres">
      <dgm:prSet presAssocID="{81D3233D-BE51-4015-A819-EDA29AB27E2A}" presName="sibTrans" presStyleLbl="sibTrans2D1" presStyleIdx="1" presStyleCnt="5"/>
      <dgm:spPr/>
    </dgm:pt>
    <dgm:pt modelId="{E22DD657-701D-4687-AB52-64A6E663BBF7}" type="pres">
      <dgm:prSet presAssocID="{5EB20668-CE14-41F6-9EF7-ED30FE8A4E6E}" presName="node" presStyleLbl="node1" presStyleIdx="2" presStyleCnt="5" custScaleX="120171" custScaleY="120171">
        <dgm:presLayoutVars>
          <dgm:bulletEnabled val="1"/>
        </dgm:presLayoutVars>
      </dgm:prSet>
      <dgm:spPr/>
    </dgm:pt>
    <dgm:pt modelId="{7B00B3F2-38C0-4A51-A118-B10E876DF605}" type="pres">
      <dgm:prSet presAssocID="{5EB20668-CE14-41F6-9EF7-ED30FE8A4E6E}" presName="dummy" presStyleCnt="0"/>
      <dgm:spPr/>
    </dgm:pt>
    <dgm:pt modelId="{6B600A9E-8505-46F2-8D97-FD6E6E89EE25}" type="pres">
      <dgm:prSet presAssocID="{4CCCE103-615E-4B74-99E2-6B4567B6D7C0}" presName="sibTrans" presStyleLbl="sibTrans2D1" presStyleIdx="2" presStyleCnt="5"/>
      <dgm:spPr/>
    </dgm:pt>
    <dgm:pt modelId="{E262DC96-A33C-47B9-A83F-FFD01846A6D8}" type="pres">
      <dgm:prSet presAssocID="{81BC0583-9836-4EB2-9FA9-256C5A366E3F}" presName="node" presStyleLbl="node1" presStyleIdx="3" presStyleCnt="5" custScaleX="120171" custScaleY="120171">
        <dgm:presLayoutVars>
          <dgm:bulletEnabled val="1"/>
        </dgm:presLayoutVars>
      </dgm:prSet>
      <dgm:spPr/>
    </dgm:pt>
    <dgm:pt modelId="{3793D30D-7A6F-423E-9C9B-82B2FDC09DAA}" type="pres">
      <dgm:prSet presAssocID="{81BC0583-9836-4EB2-9FA9-256C5A366E3F}" presName="dummy" presStyleCnt="0"/>
      <dgm:spPr/>
    </dgm:pt>
    <dgm:pt modelId="{C96EE5A0-7F1F-4E01-AC91-4221458EC306}" type="pres">
      <dgm:prSet presAssocID="{336A4CF5-4FF5-4F28-830E-B0F44B078697}" presName="sibTrans" presStyleLbl="sibTrans2D1" presStyleIdx="3" presStyleCnt="5"/>
      <dgm:spPr/>
    </dgm:pt>
    <dgm:pt modelId="{588158EA-BA78-4D55-97E3-976EE4884516}" type="pres">
      <dgm:prSet presAssocID="{3C712DA4-2D17-42D3-BC37-EB8BCC825BE6}" presName="node" presStyleLbl="node1" presStyleIdx="4" presStyleCnt="5" custScaleX="120171" custScaleY="120171">
        <dgm:presLayoutVars>
          <dgm:bulletEnabled val="1"/>
        </dgm:presLayoutVars>
      </dgm:prSet>
      <dgm:spPr/>
    </dgm:pt>
    <dgm:pt modelId="{A2E3A036-E255-4C12-9E68-8580A9690C6C}" type="pres">
      <dgm:prSet presAssocID="{3C712DA4-2D17-42D3-BC37-EB8BCC825BE6}" presName="dummy" presStyleCnt="0"/>
      <dgm:spPr/>
    </dgm:pt>
    <dgm:pt modelId="{160D0582-3451-4D6E-9D4F-B6B295817C4F}" type="pres">
      <dgm:prSet presAssocID="{EDBA2337-8572-45AE-AC39-A4D8CCAFA07C}" presName="sibTrans" presStyleLbl="sibTrans2D1" presStyleIdx="4" presStyleCnt="5"/>
      <dgm:spPr/>
    </dgm:pt>
  </dgm:ptLst>
  <dgm:cxnLst>
    <dgm:cxn modelId="{B73A8914-863A-4687-8E87-C7EA2A00B1BA}" srcId="{E06AD169-4E84-4A2B-A061-3E9D08243ECA}" destId="{C4AEFD59-1D39-4080-B93A-AB0D4F0939D4}" srcOrd="0" destOrd="0" parTransId="{683A79CA-C908-44D1-BF9F-E96D524AE031}" sibTransId="{9C1894CA-72AC-41BD-BEE5-12CA0A76EEB7}"/>
    <dgm:cxn modelId="{4DEC9A3D-FD18-48CF-B084-B4E6EF954E40}" srcId="{E06AD169-4E84-4A2B-A061-3E9D08243ECA}" destId="{5EB20668-CE14-41F6-9EF7-ED30FE8A4E6E}" srcOrd="2" destOrd="0" parTransId="{8554587E-9972-4506-BEDE-92CFC4BC9634}" sibTransId="{4CCCE103-615E-4B74-99E2-6B4567B6D7C0}"/>
    <dgm:cxn modelId="{A7FD4746-6846-4A89-BED0-C0A8760F43C4}" type="presOf" srcId="{9C1894CA-72AC-41BD-BEE5-12CA0A76EEB7}" destId="{E1AFEAA3-EC0C-4706-B1D8-23E2EBFC7DBD}" srcOrd="0" destOrd="0" presId="urn:microsoft.com/office/officeart/2005/8/layout/radial6"/>
    <dgm:cxn modelId="{5703A047-2107-44AC-BD31-C609BFAE3390}" type="presOf" srcId="{3C712DA4-2D17-42D3-BC37-EB8BCC825BE6}" destId="{588158EA-BA78-4D55-97E3-976EE4884516}" srcOrd="0" destOrd="0" presId="urn:microsoft.com/office/officeart/2005/8/layout/radial6"/>
    <dgm:cxn modelId="{5978C757-FA42-4259-BDE3-2617827281E9}" type="presOf" srcId="{B183D876-BDC2-4051-BC5E-D5F086F39C04}" destId="{4715AE1F-73CF-40FA-924B-8AB6BF9F8099}" srcOrd="0" destOrd="0" presId="urn:microsoft.com/office/officeart/2005/8/layout/radial6"/>
    <dgm:cxn modelId="{8BCA1F7E-FA7E-457D-8A96-CEB999B762B7}" srcId="{E06AD169-4E84-4A2B-A061-3E9D08243ECA}" destId="{81BC0583-9836-4EB2-9FA9-256C5A366E3F}" srcOrd="3" destOrd="0" parTransId="{5CBD49AF-7D9E-4DAC-881E-98A715359320}" sibTransId="{336A4CF5-4FF5-4F28-830E-B0F44B078697}"/>
    <dgm:cxn modelId="{F7324082-DCAD-4095-83D6-A7728646B301}" type="presOf" srcId="{5EB20668-CE14-41F6-9EF7-ED30FE8A4E6E}" destId="{E22DD657-701D-4687-AB52-64A6E663BBF7}" srcOrd="0" destOrd="0" presId="urn:microsoft.com/office/officeart/2005/8/layout/radial6"/>
    <dgm:cxn modelId="{3A808186-C2D2-423B-B895-0BE374F0DB9D}" type="presOf" srcId="{4CCCE103-615E-4B74-99E2-6B4567B6D7C0}" destId="{6B600A9E-8505-46F2-8D97-FD6E6E89EE25}" srcOrd="0" destOrd="0" presId="urn:microsoft.com/office/officeart/2005/8/layout/radial6"/>
    <dgm:cxn modelId="{0970918A-240B-4383-BD0E-86B292386E86}" type="presOf" srcId="{81D3233D-BE51-4015-A819-EDA29AB27E2A}" destId="{2B9B941F-AAF4-446A-9804-71F3663307A3}" srcOrd="0" destOrd="0" presId="urn:microsoft.com/office/officeart/2005/8/layout/radial6"/>
    <dgm:cxn modelId="{F14A2B96-9D54-413D-AD59-4B7089F51D22}" type="presOf" srcId="{22506FB3-B4C7-4444-8199-A2842CE46221}" destId="{50BC6255-0385-47CF-8B38-E6E3C4E7DA77}" srcOrd="0" destOrd="0" presId="urn:microsoft.com/office/officeart/2005/8/layout/radial6"/>
    <dgm:cxn modelId="{9810BC98-750A-46E2-BBE6-B4F5FA2CDB4D}" type="presOf" srcId="{E06AD169-4E84-4A2B-A061-3E9D08243ECA}" destId="{92D0A8E3-0450-433E-8ECA-7EFDDB92196D}" srcOrd="0" destOrd="0" presId="urn:microsoft.com/office/officeart/2005/8/layout/radial6"/>
    <dgm:cxn modelId="{906513A9-EA34-4071-82FF-D239FC5D60AF}" type="presOf" srcId="{EDBA2337-8572-45AE-AC39-A4D8CCAFA07C}" destId="{160D0582-3451-4D6E-9D4F-B6B295817C4F}" srcOrd="0" destOrd="0" presId="urn:microsoft.com/office/officeart/2005/8/layout/radial6"/>
    <dgm:cxn modelId="{7F130DAA-6BDD-4C83-A275-DEAB7BC21759}" type="presOf" srcId="{C4AEFD59-1D39-4080-B93A-AB0D4F0939D4}" destId="{1165E338-EB2B-49F5-BFE3-6F0CC8EF31B2}" srcOrd="0" destOrd="0" presId="urn:microsoft.com/office/officeart/2005/8/layout/radial6"/>
    <dgm:cxn modelId="{F10197AA-97EF-4806-B611-942F3B31DC82}" srcId="{E06AD169-4E84-4A2B-A061-3E9D08243ECA}" destId="{22506FB3-B4C7-4444-8199-A2842CE46221}" srcOrd="1" destOrd="0" parTransId="{AE8E1722-C1CC-49B8-A1EA-6F05ACB8FEC3}" sibTransId="{81D3233D-BE51-4015-A819-EDA29AB27E2A}"/>
    <dgm:cxn modelId="{4B2E50B1-4EDA-4F89-B8DB-C6B7EA7CC932}" srcId="{B183D876-BDC2-4051-BC5E-D5F086F39C04}" destId="{E06AD169-4E84-4A2B-A061-3E9D08243ECA}" srcOrd="0" destOrd="0" parTransId="{76E68C3E-5AE7-41A3-B21F-4FE8DC564588}" sibTransId="{EC4B87F2-3DC8-4315-8F8E-46B27D59D395}"/>
    <dgm:cxn modelId="{35B20DD0-7E60-473F-8418-4071AB03C4B4}" srcId="{E06AD169-4E84-4A2B-A061-3E9D08243ECA}" destId="{3C712DA4-2D17-42D3-BC37-EB8BCC825BE6}" srcOrd="4" destOrd="0" parTransId="{9C9A9CB2-E624-4D71-982A-78BBCF2CD5CC}" sibTransId="{EDBA2337-8572-45AE-AC39-A4D8CCAFA07C}"/>
    <dgm:cxn modelId="{59AB0EF4-F49E-4D56-83A5-9D170C6C7F52}" type="presOf" srcId="{336A4CF5-4FF5-4F28-830E-B0F44B078697}" destId="{C96EE5A0-7F1F-4E01-AC91-4221458EC306}" srcOrd="0" destOrd="0" presId="urn:microsoft.com/office/officeart/2005/8/layout/radial6"/>
    <dgm:cxn modelId="{319DE2FD-20C8-48BD-BE21-9F1CE46203ED}" type="presOf" srcId="{81BC0583-9836-4EB2-9FA9-256C5A366E3F}" destId="{E262DC96-A33C-47B9-A83F-FFD01846A6D8}" srcOrd="0" destOrd="0" presId="urn:microsoft.com/office/officeart/2005/8/layout/radial6"/>
    <dgm:cxn modelId="{BEF5396E-1F9D-435D-99E7-75DF1969C793}" type="presParOf" srcId="{4715AE1F-73CF-40FA-924B-8AB6BF9F8099}" destId="{92D0A8E3-0450-433E-8ECA-7EFDDB92196D}" srcOrd="0" destOrd="0" presId="urn:microsoft.com/office/officeart/2005/8/layout/radial6"/>
    <dgm:cxn modelId="{BAA2F699-910D-49B3-B60F-ED41B2081140}" type="presParOf" srcId="{4715AE1F-73CF-40FA-924B-8AB6BF9F8099}" destId="{1165E338-EB2B-49F5-BFE3-6F0CC8EF31B2}" srcOrd="1" destOrd="0" presId="urn:microsoft.com/office/officeart/2005/8/layout/radial6"/>
    <dgm:cxn modelId="{9F1FC6F5-594F-4DD2-93A3-8C44F9CE84B3}" type="presParOf" srcId="{4715AE1F-73CF-40FA-924B-8AB6BF9F8099}" destId="{89799EA3-C2EC-4308-BC2A-43C163B3AD9A}" srcOrd="2" destOrd="0" presId="urn:microsoft.com/office/officeart/2005/8/layout/radial6"/>
    <dgm:cxn modelId="{29519B67-9434-4C2C-89A1-3E28E2644EE0}" type="presParOf" srcId="{4715AE1F-73CF-40FA-924B-8AB6BF9F8099}" destId="{E1AFEAA3-EC0C-4706-B1D8-23E2EBFC7DBD}" srcOrd="3" destOrd="0" presId="urn:microsoft.com/office/officeart/2005/8/layout/radial6"/>
    <dgm:cxn modelId="{C9EDB319-D004-4A7D-A089-2D72DD4F512C}" type="presParOf" srcId="{4715AE1F-73CF-40FA-924B-8AB6BF9F8099}" destId="{50BC6255-0385-47CF-8B38-E6E3C4E7DA77}" srcOrd="4" destOrd="0" presId="urn:microsoft.com/office/officeart/2005/8/layout/radial6"/>
    <dgm:cxn modelId="{E699E179-B3B0-48F5-8D6C-056414A86364}" type="presParOf" srcId="{4715AE1F-73CF-40FA-924B-8AB6BF9F8099}" destId="{EB969B00-FFD9-4D94-9328-56406773CE40}" srcOrd="5" destOrd="0" presId="urn:microsoft.com/office/officeart/2005/8/layout/radial6"/>
    <dgm:cxn modelId="{BAECDDA0-D0A0-4A1F-9A88-92F1906EEB36}" type="presParOf" srcId="{4715AE1F-73CF-40FA-924B-8AB6BF9F8099}" destId="{2B9B941F-AAF4-446A-9804-71F3663307A3}" srcOrd="6" destOrd="0" presId="urn:microsoft.com/office/officeart/2005/8/layout/radial6"/>
    <dgm:cxn modelId="{236F3074-31A6-467B-9EBC-B42BD545494B}" type="presParOf" srcId="{4715AE1F-73CF-40FA-924B-8AB6BF9F8099}" destId="{E22DD657-701D-4687-AB52-64A6E663BBF7}" srcOrd="7" destOrd="0" presId="urn:microsoft.com/office/officeart/2005/8/layout/radial6"/>
    <dgm:cxn modelId="{718706E0-F4FB-4C6A-B50D-5388787109BF}" type="presParOf" srcId="{4715AE1F-73CF-40FA-924B-8AB6BF9F8099}" destId="{7B00B3F2-38C0-4A51-A118-B10E876DF605}" srcOrd="8" destOrd="0" presId="urn:microsoft.com/office/officeart/2005/8/layout/radial6"/>
    <dgm:cxn modelId="{AB5F085D-A22C-402A-828F-1ACE196C6D54}" type="presParOf" srcId="{4715AE1F-73CF-40FA-924B-8AB6BF9F8099}" destId="{6B600A9E-8505-46F2-8D97-FD6E6E89EE25}" srcOrd="9" destOrd="0" presId="urn:microsoft.com/office/officeart/2005/8/layout/radial6"/>
    <dgm:cxn modelId="{77188485-1B0C-4F03-8D7F-CB892E0B93C8}" type="presParOf" srcId="{4715AE1F-73CF-40FA-924B-8AB6BF9F8099}" destId="{E262DC96-A33C-47B9-A83F-FFD01846A6D8}" srcOrd="10" destOrd="0" presId="urn:microsoft.com/office/officeart/2005/8/layout/radial6"/>
    <dgm:cxn modelId="{CCA34535-47F0-40D7-950E-D7630AF47F54}" type="presParOf" srcId="{4715AE1F-73CF-40FA-924B-8AB6BF9F8099}" destId="{3793D30D-7A6F-423E-9C9B-82B2FDC09DAA}" srcOrd="11" destOrd="0" presId="urn:microsoft.com/office/officeart/2005/8/layout/radial6"/>
    <dgm:cxn modelId="{E035A9F0-3910-464D-84F6-333B4DCA06C0}" type="presParOf" srcId="{4715AE1F-73CF-40FA-924B-8AB6BF9F8099}" destId="{C96EE5A0-7F1F-4E01-AC91-4221458EC306}" srcOrd="12" destOrd="0" presId="urn:microsoft.com/office/officeart/2005/8/layout/radial6"/>
    <dgm:cxn modelId="{F7C9A1EB-0E4D-4597-B5E1-46A1DBDC8471}" type="presParOf" srcId="{4715AE1F-73CF-40FA-924B-8AB6BF9F8099}" destId="{588158EA-BA78-4D55-97E3-976EE4884516}" srcOrd="13" destOrd="0" presId="urn:microsoft.com/office/officeart/2005/8/layout/radial6"/>
    <dgm:cxn modelId="{7B29B02C-FBC0-4F3E-BC11-170FD09CAA4B}" type="presParOf" srcId="{4715AE1F-73CF-40FA-924B-8AB6BF9F8099}" destId="{A2E3A036-E255-4C12-9E68-8580A9690C6C}" srcOrd="14" destOrd="0" presId="urn:microsoft.com/office/officeart/2005/8/layout/radial6"/>
    <dgm:cxn modelId="{1F3077FA-79B7-4F1F-B27A-6D5114C4551F}" type="presParOf" srcId="{4715AE1F-73CF-40FA-924B-8AB6BF9F8099}" destId="{160D0582-3451-4D6E-9D4F-B6B295817C4F}" srcOrd="15"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04241D9-C1D9-4F5A-8B41-595812138D46}" type="doc">
      <dgm:prSet loTypeId="urn:microsoft.com/office/officeart/2005/8/layout/balance1" loCatId="relationship" qsTypeId="urn:microsoft.com/office/officeart/2005/8/quickstyle/simple1" qsCatId="simple" csTypeId="urn:microsoft.com/office/officeart/2005/8/colors/accent1_2" csCatId="accent1" phldr="1"/>
      <dgm:spPr/>
      <dgm:t>
        <a:bodyPr/>
        <a:lstStyle/>
        <a:p>
          <a:endParaRPr lang="en-GB"/>
        </a:p>
      </dgm:t>
    </dgm:pt>
    <dgm:pt modelId="{04B1E7F3-ECAB-4C7F-8FF8-5634CF7A6C66}">
      <dgm:prSet phldrT="[Text]"/>
      <dgm:spPr/>
      <dgm:t>
        <a:bodyPr/>
        <a:lstStyle/>
        <a:p>
          <a:r>
            <a:rPr lang="en-GB" dirty="0"/>
            <a:t>Articles</a:t>
          </a:r>
        </a:p>
      </dgm:t>
    </dgm:pt>
    <dgm:pt modelId="{8DF18241-7487-480D-A8D3-624CC6012D60}" type="parTrans" cxnId="{D14628BA-3CD3-41EA-9240-CF18CEE456EF}">
      <dgm:prSet/>
      <dgm:spPr/>
      <dgm:t>
        <a:bodyPr/>
        <a:lstStyle/>
        <a:p>
          <a:endParaRPr lang="en-GB"/>
        </a:p>
      </dgm:t>
    </dgm:pt>
    <dgm:pt modelId="{2E240E2F-0764-4647-93CA-952D5028E6D4}" type="sibTrans" cxnId="{D14628BA-3CD3-41EA-9240-CF18CEE456EF}">
      <dgm:prSet/>
      <dgm:spPr/>
      <dgm:t>
        <a:bodyPr/>
        <a:lstStyle/>
        <a:p>
          <a:endParaRPr lang="en-GB"/>
        </a:p>
      </dgm:t>
    </dgm:pt>
    <dgm:pt modelId="{6F06CD52-82FB-4083-8E55-4C60F91C7AA1}">
      <dgm:prSet phldrT="[Text]"/>
      <dgm:spPr/>
      <dgm:t>
        <a:bodyPr/>
        <a:lstStyle/>
        <a:p>
          <a:r>
            <a:rPr lang="en-GB" dirty="0"/>
            <a:t>Description of central findings</a:t>
          </a:r>
        </a:p>
      </dgm:t>
    </dgm:pt>
    <dgm:pt modelId="{B2057EF5-512D-4B4B-AE3D-6BC5131FB363}" type="parTrans" cxnId="{B06BDC3E-E650-44B3-9664-531B749A1DD6}">
      <dgm:prSet/>
      <dgm:spPr/>
      <dgm:t>
        <a:bodyPr/>
        <a:lstStyle/>
        <a:p>
          <a:endParaRPr lang="en-GB"/>
        </a:p>
      </dgm:t>
    </dgm:pt>
    <dgm:pt modelId="{5C2AB185-8962-4114-A04E-11A5BCDA824A}" type="sibTrans" cxnId="{B06BDC3E-E650-44B3-9664-531B749A1DD6}">
      <dgm:prSet/>
      <dgm:spPr/>
      <dgm:t>
        <a:bodyPr/>
        <a:lstStyle/>
        <a:p>
          <a:endParaRPr lang="en-GB"/>
        </a:p>
      </dgm:t>
    </dgm:pt>
    <dgm:pt modelId="{ECB8FAD9-21B3-4297-BD61-D9C91AFE4C1A}">
      <dgm:prSet phldrT="[Text]"/>
      <dgm:spPr/>
      <dgm:t>
        <a:bodyPr/>
        <a:lstStyle/>
        <a:p>
          <a:r>
            <a:rPr lang="en-GB" dirty="0"/>
            <a:t>Description of analytical procedure</a:t>
          </a:r>
        </a:p>
      </dgm:t>
    </dgm:pt>
    <dgm:pt modelId="{4B209CAA-CC26-437E-BD7F-76F47116B8A2}" type="parTrans" cxnId="{586ED8F9-86F4-42B1-B5F8-C04B6159D714}">
      <dgm:prSet/>
      <dgm:spPr/>
      <dgm:t>
        <a:bodyPr/>
        <a:lstStyle/>
        <a:p>
          <a:endParaRPr lang="en-GB"/>
        </a:p>
      </dgm:t>
    </dgm:pt>
    <dgm:pt modelId="{BC9144A1-6DF2-40BC-80E1-5212BE92E1B6}" type="sibTrans" cxnId="{586ED8F9-86F4-42B1-B5F8-C04B6159D714}">
      <dgm:prSet/>
      <dgm:spPr/>
      <dgm:t>
        <a:bodyPr/>
        <a:lstStyle/>
        <a:p>
          <a:endParaRPr lang="en-GB"/>
        </a:p>
      </dgm:t>
    </dgm:pt>
    <dgm:pt modelId="{ACCE4E4E-765E-40A6-8B8A-807EA3965DCF}">
      <dgm:prSet phldrT="[Text]"/>
      <dgm:spPr/>
      <dgm:t>
        <a:bodyPr/>
        <a:lstStyle/>
        <a:p>
          <a:r>
            <a:rPr lang="en-GB" dirty="0"/>
            <a:t>Thesis</a:t>
          </a:r>
        </a:p>
      </dgm:t>
    </dgm:pt>
    <dgm:pt modelId="{F1E5DFE4-042F-4DC2-B04C-42FE3CDF477C}" type="parTrans" cxnId="{D8F35FE6-CB39-4347-B58C-6FB0E2CAC42F}">
      <dgm:prSet/>
      <dgm:spPr/>
      <dgm:t>
        <a:bodyPr/>
        <a:lstStyle/>
        <a:p>
          <a:endParaRPr lang="en-GB"/>
        </a:p>
      </dgm:t>
    </dgm:pt>
    <dgm:pt modelId="{5E737448-E2DE-486D-A9FE-1E9B07940254}" type="sibTrans" cxnId="{D8F35FE6-CB39-4347-B58C-6FB0E2CAC42F}">
      <dgm:prSet/>
      <dgm:spPr/>
      <dgm:t>
        <a:bodyPr/>
        <a:lstStyle/>
        <a:p>
          <a:endParaRPr lang="en-GB"/>
        </a:p>
      </dgm:t>
    </dgm:pt>
    <dgm:pt modelId="{3E826161-1B3D-434E-BEBD-57C8492B39F6}">
      <dgm:prSet phldrT="[Text]"/>
      <dgm:spPr/>
      <dgm:t>
        <a:bodyPr/>
        <a:lstStyle/>
        <a:p>
          <a:r>
            <a:rPr lang="en-GB" dirty="0"/>
            <a:t>Description of analytical procedure</a:t>
          </a:r>
        </a:p>
      </dgm:t>
    </dgm:pt>
    <dgm:pt modelId="{4FB6EC5A-98C6-486D-B708-A3EE07EE1CEF}" type="parTrans" cxnId="{67ED062D-5702-4B50-8C18-445C13CC0A73}">
      <dgm:prSet/>
      <dgm:spPr/>
      <dgm:t>
        <a:bodyPr/>
        <a:lstStyle/>
        <a:p>
          <a:endParaRPr lang="en-GB"/>
        </a:p>
      </dgm:t>
    </dgm:pt>
    <dgm:pt modelId="{3A700896-A4CF-46DC-AFBE-FA7FCEF38271}" type="sibTrans" cxnId="{67ED062D-5702-4B50-8C18-445C13CC0A73}">
      <dgm:prSet/>
      <dgm:spPr/>
      <dgm:t>
        <a:bodyPr/>
        <a:lstStyle/>
        <a:p>
          <a:endParaRPr lang="en-GB"/>
        </a:p>
      </dgm:t>
    </dgm:pt>
    <dgm:pt modelId="{6FAF0AD8-1015-4F26-B964-A714103094AC}">
      <dgm:prSet phldrT="[Text]"/>
      <dgm:spPr/>
      <dgm:t>
        <a:bodyPr/>
        <a:lstStyle/>
        <a:p>
          <a:r>
            <a:rPr lang="en-GB" dirty="0"/>
            <a:t>Examined</a:t>
          </a:r>
        </a:p>
      </dgm:t>
    </dgm:pt>
    <dgm:pt modelId="{347D7074-44C8-4533-B0C4-C4159D27478D}" type="parTrans" cxnId="{4F12F6DA-1C6C-40F2-93D9-7FBF8D2C7E49}">
      <dgm:prSet/>
      <dgm:spPr/>
      <dgm:t>
        <a:bodyPr/>
        <a:lstStyle/>
        <a:p>
          <a:endParaRPr lang="en-GB"/>
        </a:p>
      </dgm:t>
    </dgm:pt>
    <dgm:pt modelId="{869F5865-7D5C-4844-BCC7-07F22BDE0B75}" type="sibTrans" cxnId="{4F12F6DA-1C6C-40F2-93D9-7FBF8D2C7E49}">
      <dgm:prSet/>
      <dgm:spPr/>
      <dgm:t>
        <a:bodyPr/>
        <a:lstStyle/>
        <a:p>
          <a:endParaRPr lang="en-GB"/>
        </a:p>
      </dgm:t>
    </dgm:pt>
    <dgm:pt modelId="{5A265C73-46BE-410D-9C43-FE2E6D6B203F}">
      <dgm:prSet phldrT="[Text]"/>
      <dgm:spPr/>
      <dgm:t>
        <a:bodyPr/>
        <a:lstStyle/>
        <a:p>
          <a:r>
            <a:rPr lang="en-GB" dirty="0"/>
            <a:t>Non examined</a:t>
          </a:r>
        </a:p>
      </dgm:t>
    </dgm:pt>
    <dgm:pt modelId="{3A01EEAF-0E20-43D9-985F-A9B676B5B8FB}" type="parTrans" cxnId="{9457F6EC-9CC3-4D53-A250-247D56C7C325}">
      <dgm:prSet/>
      <dgm:spPr/>
      <dgm:t>
        <a:bodyPr/>
        <a:lstStyle/>
        <a:p>
          <a:endParaRPr lang="en-GB"/>
        </a:p>
      </dgm:t>
    </dgm:pt>
    <dgm:pt modelId="{F0B94EA8-F929-4999-8852-2F0A96A11325}" type="sibTrans" cxnId="{9457F6EC-9CC3-4D53-A250-247D56C7C325}">
      <dgm:prSet/>
      <dgm:spPr/>
      <dgm:t>
        <a:bodyPr/>
        <a:lstStyle/>
        <a:p>
          <a:endParaRPr lang="en-GB"/>
        </a:p>
      </dgm:t>
    </dgm:pt>
    <dgm:pt modelId="{12E0D48B-3562-4536-A9E9-256397BD0A8B}">
      <dgm:prSet phldrT="[Text]"/>
      <dgm:spPr/>
      <dgm:t>
        <a:bodyPr/>
        <a:lstStyle/>
        <a:p>
          <a:r>
            <a:rPr lang="en-GB" dirty="0"/>
            <a:t>Description and commentary on central findings</a:t>
          </a:r>
        </a:p>
      </dgm:t>
    </dgm:pt>
    <dgm:pt modelId="{A7337613-1AF9-432D-9AB2-F796CF6DB6C0}" type="sibTrans" cxnId="{A88EA68E-8970-49E9-BCBE-95D8FAF6C147}">
      <dgm:prSet/>
      <dgm:spPr/>
      <dgm:t>
        <a:bodyPr/>
        <a:lstStyle/>
        <a:p>
          <a:endParaRPr lang="en-GB"/>
        </a:p>
      </dgm:t>
    </dgm:pt>
    <dgm:pt modelId="{2CA7BDC5-E1B9-4479-A6F4-8F23EB3EAFFE}" type="parTrans" cxnId="{A88EA68E-8970-49E9-BCBE-95D8FAF6C147}">
      <dgm:prSet/>
      <dgm:spPr/>
      <dgm:t>
        <a:bodyPr/>
        <a:lstStyle/>
        <a:p>
          <a:endParaRPr lang="en-GB"/>
        </a:p>
      </dgm:t>
    </dgm:pt>
    <dgm:pt modelId="{FC269CE5-4D7D-45FC-9F11-3FF1860558ED}">
      <dgm:prSet phldrT="[Text]"/>
      <dgm:spPr/>
      <dgm:t>
        <a:bodyPr/>
        <a:lstStyle/>
        <a:p>
          <a:r>
            <a:rPr lang="en-GB"/>
            <a:t>Description of data treatment results</a:t>
          </a:r>
          <a:endParaRPr lang="en-GB" dirty="0"/>
        </a:p>
      </dgm:t>
    </dgm:pt>
    <dgm:pt modelId="{F23F9805-95F2-4466-920D-8B77E43472BF}" type="parTrans" cxnId="{A92F43FD-EA37-456E-8EC9-24EE3C595346}">
      <dgm:prSet/>
      <dgm:spPr/>
      <dgm:t>
        <a:bodyPr/>
        <a:lstStyle/>
        <a:p>
          <a:endParaRPr lang="en-GB"/>
        </a:p>
      </dgm:t>
    </dgm:pt>
    <dgm:pt modelId="{873B5C37-1697-40C6-80CB-3669F23B48CF}" type="sibTrans" cxnId="{A92F43FD-EA37-456E-8EC9-24EE3C595346}">
      <dgm:prSet/>
      <dgm:spPr/>
      <dgm:t>
        <a:bodyPr/>
        <a:lstStyle/>
        <a:p>
          <a:endParaRPr lang="en-GB"/>
        </a:p>
      </dgm:t>
    </dgm:pt>
    <dgm:pt modelId="{C067B1BC-9534-4726-A395-984954F08C24}" type="pres">
      <dgm:prSet presAssocID="{F04241D9-C1D9-4F5A-8B41-595812138D46}" presName="outerComposite" presStyleCnt="0">
        <dgm:presLayoutVars>
          <dgm:chMax val="2"/>
          <dgm:animLvl val="lvl"/>
          <dgm:resizeHandles val="exact"/>
        </dgm:presLayoutVars>
      </dgm:prSet>
      <dgm:spPr/>
    </dgm:pt>
    <dgm:pt modelId="{6E54A02D-5DE1-4607-84E2-F37493D4CB8E}" type="pres">
      <dgm:prSet presAssocID="{F04241D9-C1D9-4F5A-8B41-595812138D46}" presName="dummyMaxCanvas" presStyleCnt="0"/>
      <dgm:spPr/>
    </dgm:pt>
    <dgm:pt modelId="{A3B71C2F-DF93-4A67-AA50-01414802BB89}" type="pres">
      <dgm:prSet presAssocID="{F04241D9-C1D9-4F5A-8B41-595812138D46}" presName="parentComposite" presStyleCnt="0"/>
      <dgm:spPr/>
    </dgm:pt>
    <dgm:pt modelId="{47989C6D-405A-4585-957E-88601AE858BC}" type="pres">
      <dgm:prSet presAssocID="{F04241D9-C1D9-4F5A-8B41-595812138D46}" presName="parent1" presStyleLbl="alignAccFollowNode1" presStyleIdx="0" presStyleCnt="4">
        <dgm:presLayoutVars>
          <dgm:chMax val="4"/>
        </dgm:presLayoutVars>
      </dgm:prSet>
      <dgm:spPr/>
    </dgm:pt>
    <dgm:pt modelId="{D3C4A579-9ED9-413B-80D6-528F842ACABF}" type="pres">
      <dgm:prSet presAssocID="{F04241D9-C1D9-4F5A-8B41-595812138D46}" presName="parent2" presStyleLbl="alignAccFollowNode1" presStyleIdx="1" presStyleCnt="4">
        <dgm:presLayoutVars>
          <dgm:chMax val="4"/>
        </dgm:presLayoutVars>
      </dgm:prSet>
      <dgm:spPr/>
    </dgm:pt>
    <dgm:pt modelId="{4249EBB7-1B6B-46C2-86CB-0965927BB630}" type="pres">
      <dgm:prSet presAssocID="{F04241D9-C1D9-4F5A-8B41-595812138D46}" presName="childrenComposite" presStyleCnt="0"/>
      <dgm:spPr/>
    </dgm:pt>
    <dgm:pt modelId="{97ABCBA3-A376-4AAE-BA9C-76A8CEDD9C0B}" type="pres">
      <dgm:prSet presAssocID="{F04241D9-C1D9-4F5A-8B41-595812138D46}" presName="dummyMaxCanvas_ChildArea" presStyleCnt="0"/>
      <dgm:spPr/>
    </dgm:pt>
    <dgm:pt modelId="{7E4F389E-0189-4877-A688-3A17687E43F1}" type="pres">
      <dgm:prSet presAssocID="{F04241D9-C1D9-4F5A-8B41-595812138D46}" presName="fulcrum" presStyleLbl="alignAccFollowNode1" presStyleIdx="2" presStyleCnt="4"/>
      <dgm:spPr/>
    </dgm:pt>
    <dgm:pt modelId="{6750D3CB-9762-47E9-8963-E4E0A6F8E509}" type="pres">
      <dgm:prSet presAssocID="{F04241D9-C1D9-4F5A-8B41-595812138D46}" presName="balance_34" presStyleLbl="alignAccFollowNode1" presStyleIdx="3" presStyleCnt="4">
        <dgm:presLayoutVars>
          <dgm:bulletEnabled val="1"/>
        </dgm:presLayoutVars>
      </dgm:prSet>
      <dgm:spPr/>
    </dgm:pt>
    <dgm:pt modelId="{82848567-8E93-4557-9F46-5A0F6CDA9D33}" type="pres">
      <dgm:prSet presAssocID="{F04241D9-C1D9-4F5A-8B41-595812138D46}" presName="right_34_1" presStyleLbl="node1" presStyleIdx="0" presStyleCnt="7">
        <dgm:presLayoutVars>
          <dgm:bulletEnabled val="1"/>
        </dgm:presLayoutVars>
      </dgm:prSet>
      <dgm:spPr/>
    </dgm:pt>
    <dgm:pt modelId="{3BE2ADA1-EC0F-4C51-BF60-19C0BB0631ED}" type="pres">
      <dgm:prSet presAssocID="{F04241D9-C1D9-4F5A-8B41-595812138D46}" presName="right_34_2" presStyleLbl="node1" presStyleIdx="1" presStyleCnt="7">
        <dgm:presLayoutVars>
          <dgm:bulletEnabled val="1"/>
        </dgm:presLayoutVars>
      </dgm:prSet>
      <dgm:spPr/>
    </dgm:pt>
    <dgm:pt modelId="{5FD0B988-9445-4FA3-A98C-3866A8CA11B4}" type="pres">
      <dgm:prSet presAssocID="{F04241D9-C1D9-4F5A-8B41-595812138D46}" presName="right_34_3" presStyleLbl="node1" presStyleIdx="2" presStyleCnt="7">
        <dgm:presLayoutVars>
          <dgm:bulletEnabled val="1"/>
        </dgm:presLayoutVars>
      </dgm:prSet>
      <dgm:spPr/>
    </dgm:pt>
    <dgm:pt modelId="{1124D206-2A36-4F0B-A65F-7FE76C213D57}" type="pres">
      <dgm:prSet presAssocID="{F04241D9-C1D9-4F5A-8B41-595812138D46}" presName="right_34_4" presStyleLbl="node1" presStyleIdx="3" presStyleCnt="7">
        <dgm:presLayoutVars>
          <dgm:bulletEnabled val="1"/>
        </dgm:presLayoutVars>
      </dgm:prSet>
      <dgm:spPr/>
    </dgm:pt>
    <dgm:pt modelId="{14E647BE-560F-49F3-84EE-9FAC8FB83E79}" type="pres">
      <dgm:prSet presAssocID="{F04241D9-C1D9-4F5A-8B41-595812138D46}" presName="left_34_1" presStyleLbl="node1" presStyleIdx="4" presStyleCnt="7">
        <dgm:presLayoutVars>
          <dgm:bulletEnabled val="1"/>
        </dgm:presLayoutVars>
      </dgm:prSet>
      <dgm:spPr/>
    </dgm:pt>
    <dgm:pt modelId="{6561364B-4AC0-4393-8901-911E497BD78A}" type="pres">
      <dgm:prSet presAssocID="{F04241D9-C1D9-4F5A-8B41-595812138D46}" presName="left_34_2" presStyleLbl="node1" presStyleIdx="5" presStyleCnt="7">
        <dgm:presLayoutVars>
          <dgm:bulletEnabled val="1"/>
        </dgm:presLayoutVars>
      </dgm:prSet>
      <dgm:spPr/>
    </dgm:pt>
    <dgm:pt modelId="{A935457B-D2D2-4F19-9890-92307D0B9B31}" type="pres">
      <dgm:prSet presAssocID="{F04241D9-C1D9-4F5A-8B41-595812138D46}" presName="left_34_3" presStyleLbl="node1" presStyleIdx="6" presStyleCnt="7">
        <dgm:presLayoutVars>
          <dgm:bulletEnabled val="1"/>
        </dgm:presLayoutVars>
      </dgm:prSet>
      <dgm:spPr/>
    </dgm:pt>
  </dgm:ptLst>
  <dgm:cxnLst>
    <dgm:cxn modelId="{CEABAF14-98E8-4A9E-B66A-087192DAD93C}" type="presOf" srcId="{6FAF0AD8-1015-4F26-B964-A714103094AC}" destId="{1124D206-2A36-4F0B-A65F-7FE76C213D57}" srcOrd="0" destOrd="0" presId="urn:microsoft.com/office/officeart/2005/8/layout/balance1"/>
    <dgm:cxn modelId="{286B4920-F5C3-4714-9901-081AAC96B94D}" type="presOf" srcId="{04B1E7F3-ECAB-4C7F-8FF8-5634CF7A6C66}" destId="{47989C6D-405A-4585-957E-88601AE858BC}" srcOrd="0" destOrd="0" presId="urn:microsoft.com/office/officeart/2005/8/layout/balance1"/>
    <dgm:cxn modelId="{67ED062D-5702-4B50-8C18-445C13CC0A73}" srcId="{ACCE4E4E-765E-40A6-8B8A-807EA3965DCF}" destId="{3E826161-1B3D-434E-BEBD-57C8492B39F6}" srcOrd="2" destOrd="0" parTransId="{4FB6EC5A-98C6-486D-B708-A3EE07EE1CEF}" sibTransId="{3A700896-A4CF-46DC-AFBE-FA7FCEF38271}"/>
    <dgm:cxn modelId="{C8C0AA34-722B-4DE2-A393-F905218B80DC}" type="presOf" srcId="{FC269CE5-4D7D-45FC-9F11-3FF1860558ED}" destId="{3BE2ADA1-EC0F-4C51-BF60-19C0BB0631ED}" srcOrd="0" destOrd="0" presId="urn:microsoft.com/office/officeart/2005/8/layout/balance1"/>
    <dgm:cxn modelId="{B06BDC3E-E650-44B3-9664-531B749A1DD6}" srcId="{04B1E7F3-ECAB-4C7F-8FF8-5634CF7A6C66}" destId="{6F06CD52-82FB-4083-8E55-4C60F91C7AA1}" srcOrd="0" destOrd="0" parTransId="{B2057EF5-512D-4B4B-AE3D-6BC5131FB363}" sibTransId="{5C2AB185-8962-4114-A04E-11A5BCDA824A}"/>
    <dgm:cxn modelId="{9009714F-50BF-4454-8261-91DCA34AEBB0}" type="presOf" srcId="{3E826161-1B3D-434E-BEBD-57C8492B39F6}" destId="{5FD0B988-9445-4FA3-A98C-3866A8CA11B4}" srcOrd="0" destOrd="0" presId="urn:microsoft.com/office/officeart/2005/8/layout/balance1"/>
    <dgm:cxn modelId="{B7BB687D-396E-495C-AFBE-C1055E4C1AF7}" type="presOf" srcId="{6F06CD52-82FB-4083-8E55-4C60F91C7AA1}" destId="{14E647BE-560F-49F3-84EE-9FAC8FB83E79}" srcOrd="0" destOrd="0" presId="urn:microsoft.com/office/officeart/2005/8/layout/balance1"/>
    <dgm:cxn modelId="{E743B17F-522F-4D96-94CF-270E40454B8D}" type="presOf" srcId="{5A265C73-46BE-410D-9C43-FE2E6D6B203F}" destId="{A935457B-D2D2-4F19-9890-92307D0B9B31}" srcOrd="0" destOrd="0" presId="urn:microsoft.com/office/officeart/2005/8/layout/balance1"/>
    <dgm:cxn modelId="{A88EA68E-8970-49E9-BCBE-95D8FAF6C147}" srcId="{ACCE4E4E-765E-40A6-8B8A-807EA3965DCF}" destId="{12E0D48B-3562-4536-A9E9-256397BD0A8B}" srcOrd="0" destOrd="0" parTransId="{2CA7BDC5-E1B9-4479-A6F4-8F23EB3EAFFE}" sibTransId="{A7337613-1AF9-432D-9AB2-F796CF6DB6C0}"/>
    <dgm:cxn modelId="{C88DE3A7-FAD2-4440-BC18-3D37D9F5F4C3}" type="presOf" srcId="{ECB8FAD9-21B3-4297-BD61-D9C91AFE4C1A}" destId="{6561364B-4AC0-4393-8901-911E497BD78A}" srcOrd="0" destOrd="0" presId="urn:microsoft.com/office/officeart/2005/8/layout/balance1"/>
    <dgm:cxn modelId="{B2C8D3A8-4CA4-4FBC-B665-3FC112AA89DD}" type="presOf" srcId="{F04241D9-C1D9-4F5A-8B41-595812138D46}" destId="{C067B1BC-9534-4726-A395-984954F08C24}" srcOrd="0" destOrd="0" presId="urn:microsoft.com/office/officeart/2005/8/layout/balance1"/>
    <dgm:cxn modelId="{AC3D64B8-D26F-4240-B8F5-C84AF3B3415E}" type="presOf" srcId="{ACCE4E4E-765E-40A6-8B8A-807EA3965DCF}" destId="{D3C4A579-9ED9-413B-80D6-528F842ACABF}" srcOrd="0" destOrd="0" presId="urn:microsoft.com/office/officeart/2005/8/layout/balance1"/>
    <dgm:cxn modelId="{D14628BA-3CD3-41EA-9240-CF18CEE456EF}" srcId="{F04241D9-C1D9-4F5A-8B41-595812138D46}" destId="{04B1E7F3-ECAB-4C7F-8FF8-5634CF7A6C66}" srcOrd="0" destOrd="0" parTransId="{8DF18241-7487-480D-A8D3-624CC6012D60}" sibTransId="{2E240E2F-0764-4647-93CA-952D5028E6D4}"/>
    <dgm:cxn modelId="{6A46B3BE-BA84-4C49-AB64-8A9AB600BE15}" type="presOf" srcId="{12E0D48B-3562-4536-A9E9-256397BD0A8B}" destId="{82848567-8E93-4557-9F46-5A0F6CDA9D33}" srcOrd="0" destOrd="0" presId="urn:microsoft.com/office/officeart/2005/8/layout/balance1"/>
    <dgm:cxn modelId="{4F12F6DA-1C6C-40F2-93D9-7FBF8D2C7E49}" srcId="{ACCE4E4E-765E-40A6-8B8A-807EA3965DCF}" destId="{6FAF0AD8-1015-4F26-B964-A714103094AC}" srcOrd="3" destOrd="0" parTransId="{347D7074-44C8-4533-B0C4-C4159D27478D}" sibTransId="{869F5865-7D5C-4844-BCC7-07F22BDE0B75}"/>
    <dgm:cxn modelId="{D8F35FE6-CB39-4347-B58C-6FB0E2CAC42F}" srcId="{F04241D9-C1D9-4F5A-8B41-595812138D46}" destId="{ACCE4E4E-765E-40A6-8B8A-807EA3965DCF}" srcOrd="1" destOrd="0" parTransId="{F1E5DFE4-042F-4DC2-B04C-42FE3CDF477C}" sibTransId="{5E737448-E2DE-486D-A9FE-1E9B07940254}"/>
    <dgm:cxn modelId="{9457F6EC-9CC3-4D53-A250-247D56C7C325}" srcId="{04B1E7F3-ECAB-4C7F-8FF8-5634CF7A6C66}" destId="{5A265C73-46BE-410D-9C43-FE2E6D6B203F}" srcOrd="2" destOrd="0" parTransId="{3A01EEAF-0E20-43D9-985F-A9B676B5B8FB}" sibTransId="{F0B94EA8-F929-4999-8852-2F0A96A11325}"/>
    <dgm:cxn modelId="{586ED8F9-86F4-42B1-B5F8-C04B6159D714}" srcId="{04B1E7F3-ECAB-4C7F-8FF8-5634CF7A6C66}" destId="{ECB8FAD9-21B3-4297-BD61-D9C91AFE4C1A}" srcOrd="1" destOrd="0" parTransId="{4B209CAA-CC26-437E-BD7F-76F47116B8A2}" sibTransId="{BC9144A1-6DF2-40BC-80E1-5212BE92E1B6}"/>
    <dgm:cxn modelId="{A92F43FD-EA37-456E-8EC9-24EE3C595346}" srcId="{ACCE4E4E-765E-40A6-8B8A-807EA3965DCF}" destId="{FC269CE5-4D7D-45FC-9F11-3FF1860558ED}" srcOrd="1" destOrd="0" parTransId="{F23F9805-95F2-4466-920D-8B77E43472BF}" sibTransId="{873B5C37-1697-40C6-80CB-3669F23B48CF}"/>
    <dgm:cxn modelId="{A54CD163-27C5-4A01-96C4-5C56B2F83215}" type="presParOf" srcId="{C067B1BC-9534-4726-A395-984954F08C24}" destId="{6E54A02D-5DE1-4607-84E2-F37493D4CB8E}" srcOrd="0" destOrd="0" presId="urn:microsoft.com/office/officeart/2005/8/layout/balance1"/>
    <dgm:cxn modelId="{BEF281C1-930E-42F7-8CD9-B3B696F7155C}" type="presParOf" srcId="{C067B1BC-9534-4726-A395-984954F08C24}" destId="{A3B71C2F-DF93-4A67-AA50-01414802BB89}" srcOrd="1" destOrd="0" presId="urn:microsoft.com/office/officeart/2005/8/layout/balance1"/>
    <dgm:cxn modelId="{BDD41784-614C-4E8B-A98C-BE1338416233}" type="presParOf" srcId="{A3B71C2F-DF93-4A67-AA50-01414802BB89}" destId="{47989C6D-405A-4585-957E-88601AE858BC}" srcOrd="0" destOrd="0" presId="urn:microsoft.com/office/officeart/2005/8/layout/balance1"/>
    <dgm:cxn modelId="{D367D4E9-D0B5-4E38-ABF8-60DD64B5ECAD}" type="presParOf" srcId="{A3B71C2F-DF93-4A67-AA50-01414802BB89}" destId="{D3C4A579-9ED9-413B-80D6-528F842ACABF}" srcOrd="1" destOrd="0" presId="urn:microsoft.com/office/officeart/2005/8/layout/balance1"/>
    <dgm:cxn modelId="{ECC732AA-9C21-45D0-BAF1-18CA1ECE995A}" type="presParOf" srcId="{C067B1BC-9534-4726-A395-984954F08C24}" destId="{4249EBB7-1B6B-46C2-86CB-0965927BB630}" srcOrd="2" destOrd="0" presId="urn:microsoft.com/office/officeart/2005/8/layout/balance1"/>
    <dgm:cxn modelId="{BC56A874-70C7-44F0-A73A-E97E5830958E}" type="presParOf" srcId="{4249EBB7-1B6B-46C2-86CB-0965927BB630}" destId="{97ABCBA3-A376-4AAE-BA9C-76A8CEDD9C0B}" srcOrd="0" destOrd="0" presId="urn:microsoft.com/office/officeart/2005/8/layout/balance1"/>
    <dgm:cxn modelId="{A6D2751D-0D78-4E1B-BC0A-8BF1F3060BB1}" type="presParOf" srcId="{4249EBB7-1B6B-46C2-86CB-0965927BB630}" destId="{7E4F389E-0189-4877-A688-3A17687E43F1}" srcOrd="1" destOrd="0" presId="urn:microsoft.com/office/officeart/2005/8/layout/balance1"/>
    <dgm:cxn modelId="{F1DF1AD5-D7BA-4522-B689-007CFB133D6E}" type="presParOf" srcId="{4249EBB7-1B6B-46C2-86CB-0965927BB630}" destId="{6750D3CB-9762-47E9-8963-E4E0A6F8E509}" srcOrd="2" destOrd="0" presId="urn:microsoft.com/office/officeart/2005/8/layout/balance1"/>
    <dgm:cxn modelId="{42C90BAB-9278-4832-9C4B-535D56E96905}" type="presParOf" srcId="{4249EBB7-1B6B-46C2-86CB-0965927BB630}" destId="{82848567-8E93-4557-9F46-5A0F6CDA9D33}" srcOrd="3" destOrd="0" presId="urn:microsoft.com/office/officeart/2005/8/layout/balance1"/>
    <dgm:cxn modelId="{51227CEE-F9E1-48C3-8E6B-7B393A463C46}" type="presParOf" srcId="{4249EBB7-1B6B-46C2-86CB-0965927BB630}" destId="{3BE2ADA1-EC0F-4C51-BF60-19C0BB0631ED}" srcOrd="4" destOrd="0" presId="urn:microsoft.com/office/officeart/2005/8/layout/balance1"/>
    <dgm:cxn modelId="{B3C5F174-01B0-4EC6-A49B-C2DBA056D84D}" type="presParOf" srcId="{4249EBB7-1B6B-46C2-86CB-0965927BB630}" destId="{5FD0B988-9445-4FA3-A98C-3866A8CA11B4}" srcOrd="5" destOrd="0" presId="urn:microsoft.com/office/officeart/2005/8/layout/balance1"/>
    <dgm:cxn modelId="{46AC7E27-D0BF-4DB8-B414-E6DFA63C1052}" type="presParOf" srcId="{4249EBB7-1B6B-46C2-86CB-0965927BB630}" destId="{1124D206-2A36-4F0B-A65F-7FE76C213D57}" srcOrd="6" destOrd="0" presId="urn:microsoft.com/office/officeart/2005/8/layout/balance1"/>
    <dgm:cxn modelId="{8DDAF17C-3EC0-4EF4-8C4E-4885A9E283AD}" type="presParOf" srcId="{4249EBB7-1B6B-46C2-86CB-0965927BB630}" destId="{14E647BE-560F-49F3-84EE-9FAC8FB83E79}" srcOrd="7" destOrd="0" presId="urn:microsoft.com/office/officeart/2005/8/layout/balance1"/>
    <dgm:cxn modelId="{D916AB75-ED39-4A6B-89F1-4C9E8E841689}" type="presParOf" srcId="{4249EBB7-1B6B-46C2-86CB-0965927BB630}" destId="{6561364B-4AC0-4393-8901-911E497BD78A}" srcOrd="8" destOrd="0" presId="urn:microsoft.com/office/officeart/2005/8/layout/balance1"/>
    <dgm:cxn modelId="{183E8B44-6867-4271-9350-A1FA9DD44739}" type="presParOf" srcId="{4249EBB7-1B6B-46C2-86CB-0965927BB630}" destId="{A935457B-D2D2-4F19-9890-92307D0B9B31}" srcOrd="9" destOrd="0" presId="urn:microsoft.com/office/officeart/2005/8/layout/balanc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C2BA52-61E2-4977-9B52-FECD4D76E6F7}">
      <dsp:nvSpPr>
        <dsp:cNvPr id="0" name=""/>
        <dsp:cNvSpPr/>
      </dsp:nvSpPr>
      <dsp:spPr>
        <a:xfrm>
          <a:off x="0" y="0"/>
          <a:ext cx="5055550" cy="727125"/>
        </a:xfrm>
        <a:prstGeom prst="roundRect">
          <a:avLst>
            <a:gd name="adj" fmla="val 10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GB" sz="2800" kern="1200" dirty="0"/>
            <a:t>Approach/Design</a:t>
          </a:r>
        </a:p>
      </dsp:txBody>
      <dsp:txXfrm>
        <a:off x="21297" y="21297"/>
        <a:ext cx="4185851" cy="684531"/>
      </dsp:txXfrm>
    </dsp:sp>
    <dsp:sp modelId="{FF7704AB-B1E1-40FB-8E28-D1CA78A049C6}">
      <dsp:nvSpPr>
        <dsp:cNvPr id="0" name=""/>
        <dsp:cNvSpPr/>
      </dsp:nvSpPr>
      <dsp:spPr>
        <a:xfrm>
          <a:off x="377524" y="828115"/>
          <a:ext cx="5055550" cy="727125"/>
        </a:xfrm>
        <a:prstGeom prst="roundRect">
          <a:avLst>
            <a:gd name="adj" fmla="val 10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GB" sz="2800" kern="1200" dirty="0"/>
            <a:t>Sample/participants/cases</a:t>
          </a:r>
        </a:p>
      </dsp:txBody>
      <dsp:txXfrm>
        <a:off x="398821" y="849412"/>
        <a:ext cx="4162800" cy="684531"/>
      </dsp:txXfrm>
    </dsp:sp>
    <dsp:sp modelId="{A9517858-B9C4-4776-B6C0-79276020C12B}">
      <dsp:nvSpPr>
        <dsp:cNvPr id="0" name=""/>
        <dsp:cNvSpPr/>
      </dsp:nvSpPr>
      <dsp:spPr>
        <a:xfrm>
          <a:off x="755049" y="1656230"/>
          <a:ext cx="5055550" cy="727125"/>
        </a:xfrm>
        <a:prstGeom prst="roundRect">
          <a:avLst>
            <a:gd name="adj" fmla="val 10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GB" sz="2800" kern="1200" dirty="0"/>
            <a:t>Materials/instruments</a:t>
          </a:r>
        </a:p>
      </dsp:txBody>
      <dsp:txXfrm>
        <a:off x="776346" y="1677527"/>
        <a:ext cx="4162800" cy="684531"/>
      </dsp:txXfrm>
    </dsp:sp>
    <dsp:sp modelId="{3D75F3BF-B113-494F-B8DC-AB801C2CC09C}">
      <dsp:nvSpPr>
        <dsp:cNvPr id="0" name=""/>
        <dsp:cNvSpPr/>
      </dsp:nvSpPr>
      <dsp:spPr>
        <a:xfrm>
          <a:off x="1132574" y="2484345"/>
          <a:ext cx="5055550" cy="727125"/>
        </a:xfrm>
        <a:prstGeom prst="roundRect">
          <a:avLst>
            <a:gd name="adj" fmla="val 10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GB" sz="2800" kern="1200" dirty="0"/>
            <a:t>Procedure</a:t>
          </a:r>
        </a:p>
      </dsp:txBody>
      <dsp:txXfrm>
        <a:off x="1153871" y="2505642"/>
        <a:ext cx="4162800" cy="684531"/>
      </dsp:txXfrm>
    </dsp:sp>
    <dsp:sp modelId="{556034C4-1B9E-4266-9AF5-A3E7C1DC7057}">
      <dsp:nvSpPr>
        <dsp:cNvPr id="0" name=""/>
        <dsp:cNvSpPr/>
      </dsp:nvSpPr>
      <dsp:spPr>
        <a:xfrm>
          <a:off x="1510099" y="3312460"/>
          <a:ext cx="5055550" cy="727125"/>
        </a:xfrm>
        <a:prstGeom prst="roundRect">
          <a:avLst>
            <a:gd name="adj" fmla="val 10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GB" sz="2800" kern="1200" dirty="0"/>
            <a:t>Data analysis</a:t>
          </a:r>
        </a:p>
      </dsp:txBody>
      <dsp:txXfrm>
        <a:off x="1531396" y="3333757"/>
        <a:ext cx="4162800" cy="684531"/>
      </dsp:txXfrm>
    </dsp:sp>
    <dsp:sp modelId="{8ED30D18-3741-4783-AD00-7B9B6F7E8D46}">
      <dsp:nvSpPr>
        <dsp:cNvPr id="0" name=""/>
        <dsp:cNvSpPr/>
      </dsp:nvSpPr>
      <dsp:spPr>
        <a:xfrm>
          <a:off x="4582918" y="531205"/>
          <a:ext cx="472631" cy="472631"/>
        </a:xfrm>
        <a:prstGeom prst="downArrow">
          <a:avLst>
            <a:gd name="adj1" fmla="val 55000"/>
            <a:gd name="adj2" fmla="val 45000"/>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endParaRPr lang="en-GB" sz="2100" kern="1200"/>
        </a:p>
      </dsp:txBody>
      <dsp:txXfrm>
        <a:off x="4689260" y="531205"/>
        <a:ext cx="259947" cy="355655"/>
      </dsp:txXfrm>
    </dsp:sp>
    <dsp:sp modelId="{376DC881-66C1-4493-9374-B22943D98503}">
      <dsp:nvSpPr>
        <dsp:cNvPr id="0" name=""/>
        <dsp:cNvSpPr/>
      </dsp:nvSpPr>
      <dsp:spPr>
        <a:xfrm>
          <a:off x="4960443" y="1359320"/>
          <a:ext cx="472631" cy="472631"/>
        </a:xfrm>
        <a:prstGeom prst="downArrow">
          <a:avLst>
            <a:gd name="adj1" fmla="val 55000"/>
            <a:gd name="adj2" fmla="val 45000"/>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endParaRPr lang="en-GB" sz="2100" kern="1200"/>
        </a:p>
      </dsp:txBody>
      <dsp:txXfrm>
        <a:off x="5066785" y="1359320"/>
        <a:ext cx="259947" cy="355655"/>
      </dsp:txXfrm>
    </dsp:sp>
    <dsp:sp modelId="{F49A847D-C5E0-48E3-ACBE-C62C349B84AB}">
      <dsp:nvSpPr>
        <dsp:cNvPr id="0" name=""/>
        <dsp:cNvSpPr/>
      </dsp:nvSpPr>
      <dsp:spPr>
        <a:xfrm>
          <a:off x="5337968" y="2175317"/>
          <a:ext cx="472631" cy="472631"/>
        </a:xfrm>
        <a:prstGeom prst="downArrow">
          <a:avLst>
            <a:gd name="adj1" fmla="val 55000"/>
            <a:gd name="adj2" fmla="val 45000"/>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endParaRPr lang="en-GB" sz="2100" kern="1200"/>
        </a:p>
      </dsp:txBody>
      <dsp:txXfrm>
        <a:off x="5444310" y="2175317"/>
        <a:ext cx="259947" cy="355655"/>
      </dsp:txXfrm>
    </dsp:sp>
    <dsp:sp modelId="{A2DC313F-F811-4610-82F2-E4EA0247694A}">
      <dsp:nvSpPr>
        <dsp:cNvPr id="0" name=""/>
        <dsp:cNvSpPr/>
      </dsp:nvSpPr>
      <dsp:spPr>
        <a:xfrm>
          <a:off x="5715493" y="3011511"/>
          <a:ext cx="472631" cy="472631"/>
        </a:xfrm>
        <a:prstGeom prst="downArrow">
          <a:avLst>
            <a:gd name="adj1" fmla="val 55000"/>
            <a:gd name="adj2" fmla="val 45000"/>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endParaRPr lang="en-GB" sz="2100" kern="1200"/>
        </a:p>
      </dsp:txBody>
      <dsp:txXfrm>
        <a:off x="5821835" y="3011511"/>
        <a:ext cx="259947" cy="3556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C6D7AF-9571-4FFD-BFE4-BC2085DB4D06}">
      <dsp:nvSpPr>
        <dsp:cNvPr id="0" name=""/>
        <dsp:cNvSpPr/>
      </dsp:nvSpPr>
      <dsp:spPr>
        <a:xfrm>
          <a:off x="1249500" y="625"/>
          <a:ext cx="2250560" cy="562640"/>
        </a:xfrm>
        <a:prstGeom prst="roundRect">
          <a:avLst>
            <a:gd name="adj" fmla="val 10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en-GB" sz="3200" kern="1200" dirty="0"/>
            <a:t>Option 1</a:t>
          </a:r>
        </a:p>
      </dsp:txBody>
      <dsp:txXfrm>
        <a:off x="1265979" y="17104"/>
        <a:ext cx="2217602" cy="529682"/>
      </dsp:txXfrm>
    </dsp:sp>
    <dsp:sp modelId="{E79EE983-F1B9-4789-9660-8DBB2F9EFC95}">
      <dsp:nvSpPr>
        <dsp:cNvPr id="0" name=""/>
        <dsp:cNvSpPr/>
      </dsp:nvSpPr>
      <dsp:spPr>
        <a:xfrm rot="5400000">
          <a:off x="2325549" y="612496"/>
          <a:ext cx="98462" cy="98462"/>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4C7DEE3-2D2A-49B9-A4A9-F426DF5146CF}">
      <dsp:nvSpPr>
        <dsp:cNvPr id="0" name=""/>
        <dsp:cNvSpPr/>
      </dsp:nvSpPr>
      <dsp:spPr>
        <a:xfrm>
          <a:off x="1249500" y="760189"/>
          <a:ext cx="2250560" cy="562640"/>
        </a:xfrm>
        <a:prstGeom prst="roundRect">
          <a:avLst>
            <a:gd name="adj" fmla="val 10000"/>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GB" sz="1700" kern="1200" dirty="0"/>
            <a:t>Introduction</a:t>
          </a:r>
        </a:p>
      </dsp:txBody>
      <dsp:txXfrm>
        <a:off x="1265979" y="776668"/>
        <a:ext cx="2217602" cy="529682"/>
      </dsp:txXfrm>
    </dsp:sp>
    <dsp:sp modelId="{66ED9F59-BB4F-4395-B899-E0DF8F0DFCF5}">
      <dsp:nvSpPr>
        <dsp:cNvPr id="0" name=""/>
        <dsp:cNvSpPr/>
      </dsp:nvSpPr>
      <dsp:spPr>
        <a:xfrm rot="5400000">
          <a:off x="2325549" y="1372060"/>
          <a:ext cx="98462" cy="98462"/>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33141CE-0FAD-436E-9097-0D354D910F00}">
      <dsp:nvSpPr>
        <dsp:cNvPr id="0" name=""/>
        <dsp:cNvSpPr/>
      </dsp:nvSpPr>
      <dsp:spPr>
        <a:xfrm>
          <a:off x="1249500" y="1519753"/>
          <a:ext cx="2250560" cy="562640"/>
        </a:xfrm>
        <a:prstGeom prst="roundRect">
          <a:avLst>
            <a:gd name="adj" fmla="val 10000"/>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GB" sz="1700" kern="1200" dirty="0"/>
            <a:t>Literature review</a:t>
          </a:r>
        </a:p>
      </dsp:txBody>
      <dsp:txXfrm>
        <a:off x="1265979" y="1536232"/>
        <a:ext cx="2217602" cy="529682"/>
      </dsp:txXfrm>
    </dsp:sp>
    <dsp:sp modelId="{DD1D1162-5BCE-4750-83CE-88AAEF36E076}">
      <dsp:nvSpPr>
        <dsp:cNvPr id="0" name=""/>
        <dsp:cNvSpPr/>
      </dsp:nvSpPr>
      <dsp:spPr>
        <a:xfrm rot="5400000">
          <a:off x="2325549" y="2131624"/>
          <a:ext cx="98462" cy="98462"/>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B1157C0-671D-4E4F-BCDB-D74654DFB72B}">
      <dsp:nvSpPr>
        <dsp:cNvPr id="0" name=""/>
        <dsp:cNvSpPr/>
      </dsp:nvSpPr>
      <dsp:spPr>
        <a:xfrm>
          <a:off x="1249500" y="2279317"/>
          <a:ext cx="2250560" cy="562640"/>
        </a:xfrm>
        <a:prstGeom prst="roundRect">
          <a:avLst>
            <a:gd name="adj" fmla="val 10000"/>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GB" sz="1700" kern="1200" dirty="0"/>
            <a:t>Methods</a:t>
          </a:r>
        </a:p>
      </dsp:txBody>
      <dsp:txXfrm>
        <a:off x="1265979" y="2295796"/>
        <a:ext cx="2217602" cy="529682"/>
      </dsp:txXfrm>
    </dsp:sp>
    <dsp:sp modelId="{8F051CE4-8508-43F7-A26A-32ECDA104E26}">
      <dsp:nvSpPr>
        <dsp:cNvPr id="0" name=""/>
        <dsp:cNvSpPr/>
      </dsp:nvSpPr>
      <dsp:spPr>
        <a:xfrm rot="5400000">
          <a:off x="2325549" y="2891188"/>
          <a:ext cx="98462" cy="98462"/>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1E52C8A-3139-4605-B50D-D5611FD621AA}">
      <dsp:nvSpPr>
        <dsp:cNvPr id="0" name=""/>
        <dsp:cNvSpPr/>
      </dsp:nvSpPr>
      <dsp:spPr>
        <a:xfrm>
          <a:off x="1249500" y="3038881"/>
          <a:ext cx="2250560" cy="562640"/>
        </a:xfrm>
        <a:prstGeom prst="roundRect">
          <a:avLst>
            <a:gd name="adj" fmla="val 10000"/>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GB" sz="1700" kern="1200" dirty="0"/>
            <a:t>Findings</a:t>
          </a:r>
        </a:p>
      </dsp:txBody>
      <dsp:txXfrm>
        <a:off x="1265979" y="3055360"/>
        <a:ext cx="2217602" cy="529682"/>
      </dsp:txXfrm>
    </dsp:sp>
    <dsp:sp modelId="{E4834BA3-0DE2-4B9D-9CB2-C84D4D6B23E1}">
      <dsp:nvSpPr>
        <dsp:cNvPr id="0" name=""/>
        <dsp:cNvSpPr/>
      </dsp:nvSpPr>
      <dsp:spPr>
        <a:xfrm rot="5400000">
          <a:off x="2325549" y="3650752"/>
          <a:ext cx="98462" cy="98462"/>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F7FF55B-590B-4E01-89B4-D93990831E5A}">
      <dsp:nvSpPr>
        <dsp:cNvPr id="0" name=""/>
        <dsp:cNvSpPr/>
      </dsp:nvSpPr>
      <dsp:spPr>
        <a:xfrm>
          <a:off x="1249500" y="3798445"/>
          <a:ext cx="2250560" cy="562640"/>
        </a:xfrm>
        <a:prstGeom prst="roundRect">
          <a:avLst>
            <a:gd name="adj" fmla="val 10000"/>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GB" sz="1700" kern="1200" dirty="0"/>
            <a:t>Discussion</a:t>
          </a:r>
        </a:p>
      </dsp:txBody>
      <dsp:txXfrm>
        <a:off x="1265979" y="3814924"/>
        <a:ext cx="2217602" cy="529682"/>
      </dsp:txXfrm>
    </dsp:sp>
    <dsp:sp modelId="{A42CF510-58B0-4894-9310-F1218115889B}">
      <dsp:nvSpPr>
        <dsp:cNvPr id="0" name=""/>
        <dsp:cNvSpPr/>
      </dsp:nvSpPr>
      <dsp:spPr>
        <a:xfrm rot="5400000">
          <a:off x="2325549" y="4410316"/>
          <a:ext cx="98462" cy="98462"/>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524E2F9-129D-4AC5-9715-A0D73A2F6F5E}">
      <dsp:nvSpPr>
        <dsp:cNvPr id="0" name=""/>
        <dsp:cNvSpPr/>
      </dsp:nvSpPr>
      <dsp:spPr>
        <a:xfrm>
          <a:off x="1249500" y="4558009"/>
          <a:ext cx="2250560" cy="562640"/>
        </a:xfrm>
        <a:prstGeom prst="roundRect">
          <a:avLst>
            <a:gd name="adj" fmla="val 10000"/>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GB" sz="1700" kern="1200" dirty="0"/>
            <a:t>Conclusion</a:t>
          </a:r>
        </a:p>
      </dsp:txBody>
      <dsp:txXfrm>
        <a:off x="1265979" y="4574488"/>
        <a:ext cx="2217602" cy="529682"/>
      </dsp:txXfrm>
    </dsp:sp>
    <dsp:sp modelId="{6AFE145A-AC16-4D83-BC86-7108219AA99E}">
      <dsp:nvSpPr>
        <dsp:cNvPr id="0" name=""/>
        <dsp:cNvSpPr/>
      </dsp:nvSpPr>
      <dsp:spPr>
        <a:xfrm>
          <a:off x="3815139" y="625"/>
          <a:ext cx="2250560" cy="562640"/>
        </a:xfrm>
        <a:prstGeom prst="roundRect">
          <a:avLst>
            <a:gd name="adj" fmla="val 10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en-GB" sz="3200" kern="1200" dirty="0"/>
            <a:t>Option 2</a:t>
          </a:r>
        </a:p>
      </dsp:txBody>
      <dsp:txXfrm>
        <a:off x="3831618" y="17104"/>
        <a:ext cx="2217602" cy="529682"/>
      </dsp:txXfrm>
    </dsp:sp>
    <dsp:sp modelId="{CAB3B265-3D4E-4AC8-B659-BF62514C7D23}">
      <dsp:nvSpPr>
        <dsp:cNvPr id="0" name=""/>
        <dsp:cNvSpPr/>
      </dsp:nvSpPr>
      <dsp:spPr>
        <a:xfrm rot="5400000">
          <a:off x="4891188" y="612496"/>
          <a:ext cx="98462" cy="98462"/>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D6F0E2B-B1FB-4F8F-8C18-8C5C141D3AC0}">
      <dsp:nvSpPr>
        <dsp:cNvPr id="0" name=""/>
        <dsp:cNvSpPr/>
      </dsp:nvSpPr>
      <dsp:spPr>
        <a:xfrm>
          <a:off x="3815139" y="760189"/>
          <a:ext cx="2250560" cy="562640"/>
        </a:xfrm>
        <a:prstGeom prst="roundRect">
          <a:avLst>
            <a:gd name="adj" fmla="val 10000"/>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GB" sz="1700" kern="1200" dirty="0"/>
            <a:t>Introduction</a:t>
          </a:r>
        </a:p>
      </dsp:txBody>
      <dsp:txXfrm>
        <a:off x="3831618" y="776668"/>
        <a:ext cx="2217602" cy="529682"/>
      </dsp:txXfrm>
    </dsp:sp>
    <dsp:sp modelId="{DAA42703-1EAF-449C-870B-4238F60D3135}">
      <dsp:nvSpPr>
        <dsp:cNvPr id="0" name=""/>
        <dsp:cNvSpPr/>
      </dsp:nvSpPr>
      <dsp:spPr>
        <a:xfrm rot="5400000">
          <a:off x="4891188" y="1372060"/>
          <a:ext cx="98462" cy="98462"/>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93F7DED-D42A-44E4-82BF-046081E76AA7}">
      <dsp:nvSpPr>
        <dsp:cNvPr id="0" name=""/>
        <dsp:cNvSpPr/>
      </dsp:nvSpPr>
      <dsp:spPr>
        <a:xfrm>
          <a:off x="3815139" y="1519753"/>
          <a:ext cx="2250560" cy="562640"/>
        </a:xfrm>
        <a:prstGeom prst="roundRect">
          <a:avLst>
            <a:gd name="adj" fmla="val 10000"/>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GB" sz="1700" kern="1200" dirty="0"/>
            <a:t>Literature review</a:t>
          </a:r>
        </a:p>
      </dsp:txBody>
      <dsp:txXfrm>
        <a:off x="3831618" y="1536232"/>
        <a:ext cx="2217602" cy="529682"/>
      </dsp:txXfrm>
    </dsp:sp>
    <dsp:sp modelId="{42D5868E-3763-43A6-AC48-8643F34BC798}">
      <dsp:nvSpPr>
        <dsp:cNvPr id="0" name=""/>
        <dsp:cNvSpPr/>
      </dsp:nvSpPr>
      <dsp:spPr>
        <a:xfrm rot="5400000">
          <a:off x="4891188" y="2131624"/>
          <a:ext cx="98462" cy="98462"/>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9164BDD-5ED2-4A11-92BC-3D20E49A94A7}">
      <dsp:nvSpPr>
        <dsp:cNvPr id="0" name=""/>
        <dsp:cNvSpPr/>
      </dsp:nvSpPr>
      <dsp:spPr>
        <a:xfrm>
          <a:off x="3815139" y="2279317"/>
          <a:ext cx="2250560" cy="562640"/>
        </a:xfrm>
        <a:prstGeom prst="roundRect">
          <a:avLst>
            <a:gd name="adj" fmla="val 10000"/>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GB" sz="1700" kern="1200" dirty="0"/>
            <a:t>Methods</a:t>
          </a:r>
        </a:p>
      </dsp:txBody>
      <dsp:txXfrm>
        <a:off x="3831618" y="2295796"/>
        <a:ext cx="2217602" cy="529682"/>
      </dsp:txXfrm>
    </dsp:sp>
    <dsp:sp modelId="{81BFAAB0-E73A-4A51-A94D-06A9A1058CA7}">
      <dsp:nvSpPr>
        <dsp:cNvPr id="0" name=""/>
        <dsp:cNvSpPr/>
      </dsp:nvSpPr>
      <dsp:spPr>
        <a:xfrm rot="5400000">
          <a:off x="4891188" y="2891188"/>
          <a:ext cx="98462" cy="98462"/>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9B0239C-C0EF-4767-A41B-7204EEF8B6AC}">
      <dsp:nvSpPr>
        <dsp:cNvPr id="0" name=""/>
        <dsp:cNvSpPr/>
      </dsp:nvSpPr>
      <dsp:spPr>
        <a:xfrm>
          <a:off x="3815139" y="3038881"/>
          <a:ext cx="2250560" cy="562640"/>
        </a:xfrm>
        <a:prstGeom prst="roundRect">
          <a:avLst>
            <a:gd name="adj" fmla="val 10000"/>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GB" sz="1700" kern="1200" dirty="0"/>
            <a:t>Findings and Discussion</a:t>
          </a:r>
        </a:p>
      </dsp:txBody>
      <dsp:txXfrm>
        <a:off x="3831618" y="3055360"/>
        <a:ext cx="2217602" cy="529682"/>
      </dsp:txXfrm>
    </dsp:sp>
    <dsp:sp modelId="{D2D3CDD8-DB47-4BE4-92E0-4E76C26E05D6}">
      <dsp:nvSpPr>
        <dsp:cNvPr id="0" name=""/>
        <dsp:cNvSpPr/>
      </dsp:nvSpPr>
      <dsp:spPr>
        <a:xfrm rot="5400000">
          <a:off x="4891188" y="3650752"/>
          <a:ext cx="98462" cy="98462"/>
        </a:xfrm>
        <a:prstGeom prst="rightArrow">
          <a:avLst>
            <a:gd name="adj1" fmla="val 667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C77A05D-14C7-42C6-AEE3-F1EC84630EF8}">
      <dsp:nvSpPr>
        <dsp:cNvPr id="0" name=""/>
        <dsp:cNvSpPr/>
      </dsp:nvSpPr>
      <dsp:spPr>
        <a:xfrm>
          <a:off x="3815139" y="3798445"/>
          <a:ext cx="2250560" cy="562640"/>
        </a:xfrm>
        <a:prstGeom prst="roundRect">
          <a:avLst>
            <a:gd name="adj" fmla="val 10000"/>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GB" sz="1700" kern="1200" dirty="0"/>
            <a:t>Conclusion</a:t>
          </a:r>
        </a:p>
      </dsp:txBody>
      <dsp:txXfrm>
        <a:off x="3831618" y="3814924"/>
        <a:ext cx="2217602" cy="52968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0D0582-3451-4D6E-9D4F-B6B295817C4F}">
      <dsp:nvSpPr>
        <dsp:cNvPr id="0" name=""/>
        <dsp:cNvSpPr/>
      </dsp:nvSpPr>
      <dsp:spPr>
        <a:xfrm>
          <a:off x="1543600" y="685614"/>
          <a:ext cx="4456132" cy="4456132"/>
        </a:xfrm>
        <a:prstGeom prst="blockArc">
          <a:avLst>
            <a:gd name="adj1" fmla="val 11880000"/>
            <a:gd name="adj2" fmla="val 16200000"/>
            <a:gd name="adj3" fmla="val 46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96EE5A0-7F1F-4E01-AC91-4221458EC306}">
      <dsp:nvSpPr>
        <dsp:cNvPr id="0" name=""/>
        <dsp:cNvSpPr/>
      </dsp:nvSpPr>
      <dsp:spPr>
        <a:xfrm>
          <a:off x="1543600" y="685614"/>
          <a:ext cx="4456132" cy="4456132"/>
        </a:xfrm>
        <a:prstGeom prst="blockArc">
          <a:avLst>
            <a:gd name="adj1" fmla="val 7560000"/>
            <a:gd name="adj2" fmla="val 11880000"/>
            <a:gd name="adj3" fmla="val 46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B600A9E-8505-46F2-8D97-FD6E6E89EE25}">
      <dsp:nvSpPr>
        <dsp:cNvPr id="0" name=""/>
        <dsp:cNvSpPr/>
      </dsp:nvSpPr>
      <dsp:spPr>
        <a:xfrm>
          <a:off x="1543600" y="685614"/>
          <a:ext cx="4456132" cy="4456132"/>
        </a:xfrm>
        <a:prstGeom prst="blockArc">
          <a:avLst>
            <a:gd name="adj1" fmla="val 3240000"/>
            <a:gd name="adj2" fmla="val 7560000"/>
            <a:gd name="adj3" fmla="val 46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B9B941F-AAF4-446A-9804-71F3663307A3}">
      <dsp:nvSpPr>
        <dsp:cNvPr id="0" name=""/>
        <dsp:cNvSpPr/>
      </dsp:nvSpPr>
      <dsp:spPr>
        <a:xfrm>
          <a:off x="1543600" y="685614"/>
          <a:ext cx="4456132" cy="4456132"/>
        </a:xfrm>
        <a:prstGeom prst="blockArc">
          <a:avLst>
            <a:gd name="adj1" fmla="val 20520000"/>
            <a:gd name="adj2" fmla="val 3240000"/>
            <a:gd name="adj3" fmla="val 46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1AFEAA3-EC0C-4706-B1D8-23E2EBFC7DBD}">
      <dsp:nvSpPr>
        <dsp:cNvPr id="0" name=""/>
        <dsp:cNvSpPr/>
      </dsp:nvSpPr>
      <dsp:spPr>
        <a:xfrm>
          <a:off x="1543600" y="685614"/>
          <a:ext cx="4456132" cy="4456132"/>
        </a:xfrm>
        <a:prstGeom prst="blockArc">
          <a:avLst>
            <a:gd name="adj1" fmla="val 16200000"/>
            <a:gd name="adj2" fmla="val 20520000"/>
            <a:gd name="adj3" fmla="val 46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2D0A8E3-0450-433E-8ECA-7EFDDB92196D}">
      <dsp:nvSpPr>
        <dsp:cNvPr id="0" name=""/>
        <dsp:cNvSpPr/>
      </dsp:nvSpPr>
      <dsp:spPr>
        <a:xfrm>
          <a:off x="2747717" y="1889731"/>
          <a:ext cx="2047897" cy="2047897"/>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en-GB" sz="3200" kern="1200" dirty="0"/>
            <a:t>Order of results</a:t>
          </a:r>
        </a:p>
      </dsp:txBody>
      <dsp:txXfrm>
        <a:off x="3047625" y="2189639"/>
        <a:ext cx="1448081" cy="1448081"/>
      </dsp:txXfrm>
    </dsp:sp>
    <dsp:sp modelId="{1165E338-EB2B-49F5-BFE3-6F0CC8EF31B2}">
      <dsp:nvSpPr>
        <dsp:cNvPr id="0" name=""/>
        <dsp:cNvSpPr/>
      </dsp:nvSpPr>
      <dsp:spPr>
        <a:xfrm>
          <a:off x="2910324" y="-124121"/>
          <a:ext cx="1722684" cy="1722684"/>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Chronologically</a:t>
          </a:r>
        </a:p>
      </dsp:txBody>
      <dsp:txXfrm>
        <a:off x="3162605" y="128160"/>
        <a:ext cx="1218122" cy="1218122"/>
      </dsp:txXfrm>
    </dsp:sp>
    <dsp:sp modelId="{50BC6255-0385-47CF-8B38-E6E3C4E7DA77}">
      <dsp:nvSpPr>
        <dsp:cNvPr id="0" name=""/>
        <dsp:cNvSpPr/>
      </dsp:nvSpPr>
      <dsp:spPr>
        <a:xfrm>
          <a:off x="4980259" y="1379775"/>
          <a:ext cx="1722684" cy="1722684"/>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Grouping by topic</a:t>
          </a:r>
        </a:p>
      </dsp:txBody>
      <dsp:txXfrm>
        <a:off x="5232540" y="1632056"/>
        <a:ext cx="1218122" cy="1218122"/>
      </dsp:txXfrm>
    </dsp:sp>
    <dsp:sp modelId="{E22DD657-701D-4687-AB52-64A6E663BBF7}">
      <dsp:nvSpPr>
        <dsp:cNvPr id="0" name=""/>
        <dsp:cNvSpPr/>
      </dsp:nvSpPr>
      <dsp:spPr>
        <a:xfrm>
          <a:off x="4189614" y="3813130"/>
          <a:ext cx="1722684" cy="1722684"/>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Group by experiment</a:t>
          </a:r>
        </a:p>
      </dsp:txBody>
      <dsp:txXfrm>
        <a:off x="4441895" y="4065411"/>
        <a:ext cx="1218122" cy="1218122"/>
      </dsp:txXfrm>
    </dsp:sp>
    <dsp:sp modelId="{E262DC96-A33C-47B9-A83F-FFD01846A6D8}">
      <dsp:nvSpPr>
        <dsp:cNvPr id="0" name=""/>
        <dsp:cNvSpPr/>
      </dsp:nvSpPr>
      <dsp:spPr>
        <a:xfrm>
          <a:off x="1631033" y="3813130"/>
          <a:ext cx="1722684" cy="1722684"/>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General to specific</a:t>
          </a:r>
        </a:p>
      </dsp:txBody>
      <dsp:txXfrm>
        <a:off x="1883314" y="4065411"/>
        <a:ext cx="1218122" cy="1218122"/>
      </dsp:txXfrm>
    </dsp:sp>
    <dsp:sp modelId="{588158EA-BA78-4D55-97E3-976EE4884516}">
      <dsp:nvSpPr>
        <dsp:cNvPr id="0" name=""/>
        <dsp:cNvSpPr/>
      </dsp:nvSpPr>
      <dsp:spPr>
        <a:xfrm>
          <a:off x="840388" y="1379775"/>
          <a:ext cx="1722684" cy="1722684"/>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Most to least important</a:t>
          </a:r>
        </a:p>
      </dsp:txBody>
      <dsp:txXfrm>
        <a:off x="1092669" y="1632056"/>
        <a:ext cx="1218122" cy="121812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989C6D-405A-4585-957E-88601AE858BC}">
      <dsp:nvSpPr>
        <dsp:cNvPr id="0" name=""/>
        <dsp:cNvSpPr/>
      </dsp:nvSpPr>
      <dsp:spPr>
        <a:xfrm>
          <a:off x="1404239" y="0"/>
          <a:ext cx="1843659" cy="1024255"/>
        </a:xfrm>
        <a:prstGeom prst="roundRect">
          <a:avLst>
            <a:gd name="adj" fmla="val 10000"/>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GB" sz="3700" kern="1200" dirty="0"/>
            <a:t>Articles</a:t>
          </a:r>
        </a:p>
      </dsp:txBody>
      <dsp:txXfrm>
        <a:off x="1434238" y="29999"/>
        <a:ext cx="1783661" cy="964257"/>
      </dsp:txXfrm>
    </dsp:sp>
    <dsp:sp modelId="{D3C4A579-9ED9-413B-80D6-528F842ACABF}">
      <dsp:nvSpPr>
        <dsp:cNvPr id="0" name=""/>
        <dsp:cNvSpPr/>
      </dsp:nvSpPr>
      <dsp:spPr>
        <a:xfrm>
          <a:off x="4067302" y="0"/>
          <a:ext cx="1843659" cy="1024255"/>
        </a:xfrm>
        <a:prstGeom prst="roundRect">
          <a:avLst>
            <a:gd name="adj" fmla="val 10000"/>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GB" sz="3700" kern="1200" dirty="0"/>
            <a:t>Thesis</a:t>
          </a:r>
        </a:p>
      </dsp:txBody>
      <dsp:txXfrm>
        <a:off x="4097301" y="29999"/>
        <a:ext cx="1783661" cy="964257"/>
      </dsp:txXfrm>
    </dsp:sp>
    <dsp:sp modelId="{7E4F389E-0189-4877-A688-3A17687E43F1}">
      <dsp:nvSpPr>
        <dsp:cNvPr id="0" name=""/>
        <dsp:cNvSpPr/>
      </dsp:nvSpPr>
      <dsp:spPr>
        <a:xfrm>
          <a:off x="3273504" y="4353083"/>
          <a:ext cx="768191" cy="768191"/>
        </a:xfrm>
        <a:prstGeom prst="triangle">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750D3CB-9762-47E9-8963-E4E0A6F8E509}">
      <dsp:nvSpPr>
        <dsp:cNvPr id="0" name=""/>
        <dsp:cNvSpPr/>
      </dsp:nvSpPr>
      <dsp:spPr>
        <a:xfrm rot="240000">
          <a:off x="1352322" y="4023905"/>
          <a:ext cx="4610555" cy="322401"/>
        </a:xfrm>
        <a:prstGeom prst="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2848567-8E93-4557-9F46-5A0F6CDA9D33}">
      <dsp:nvSpPr>
        <dsp:cNvPr id="0" name=""/>
        <dsp:cNvSpPr/>
      </dsp:nvSpPr>
      <dsp:spPr>
        <a:xfrm rot="240000">
          <a:off x="4125521" y="3443086"/>
          <a:ext cx="1829646" cy="631858"/>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GB" sz="1100" kern="1200" dirty="0"/>
            <a:t>Description and commentary on central findings</a:t>
          </a:r>
        </a:p>
      </dsp:txBody>
      <dsp:txXfrm>
        <a:off x="4156366" y="3473931"/>
        <a:ext cx="1767956" cy="570168"/>
      </dsp:txXfrm>
    </dsp:sp>
    <dsp:sp modelId="{3BE2ADA1-EC0F-4C51-BF60-19C0BB0631ED}">
      <dsp:nvSpPr>
        <dsp:cNvPr id="0" name=""/>
        <dsp:cNvSpPr/>
      </dsp:nvSpPr>
      <dsp:spPr>
        <a:xfrm rot="240000">
          <a:off x="4176733" y="2767078"/>
          <a:ext cx="1829646" cy="631858"/>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GB" sz="1100" kern="1200"/>
            <a:t>Description of data treatment results</a:t>
          </a:r>
          <a:endParaRPr lang="en-GB" sz="1100" kern="1200" dirty="0"/>
        </a:p>
      </dsp:txBody>
      <dsp:txXfrm>
        <a:off x="4207578" y="2797923"/>
        <a:ext cx="1767956" cy="570168"/>
      </dsp:txXfrm>
    </dsp:sp>
    <dsp:sp modelId="{5FD0B988-9445-4FA3-A98C-3866A8CA11B4}">
      <dsp:nvSpPr>
        <dsp:cNvPr id="0" name=""/>
        <dsp:cNvSpPr/>
      </dsp:nvSpPr>
      <dsp:spPr>
        <a:xfrm rot="240000">
          <a:off x="4227946" y="2091070"/>
          <a:ext cx="1829646" cy="631858"/>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GB" sz="1100" kern="1200" dirty="0"/>
            <a:t>Description of analytical procedure</a:t>
          </a:r>
        </a:p>
      </dsp:txBody>
      <dsp:txXfrm>
        <a:off x="4258791" y="2121915"/>
        <a:ext cx="1767956" cy="570168"/>
      </dsp:txXfrm>
    </dsp:sp>
    <dsp:sp modelId="{1124D206-2A36-4F0B-A65F-7FE76C213D57}">
      <dsp:nvSpPr>
        <dsp:cNvPr id="0" name=""/>
        <dsp:cNvSpPr/>
      </dsp:nvSpPr>
      <dsp:spPr>
        <a:xfrm rot="240000">
          <a:off x="4279159" y="1415061"/>
          <a:ext cx="1829646" cy="631858"/>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GB" sz="1100" kern="1200" dirty="0"/>
            <a:t>Examined</a:t>
          </a:r>
        </a:p>
      </dsp:txBody>
      <dsp:txXfrm>
        <a:off x="4310004" y="1445906"/>
        <a:ext cx="1767956" cy="570168"/>
      </dsp:txXfrm>
    </dsp:sp>
    <dsp:sp modelId="{14E647BE-560F-49F3-84EE-9FAC8FB83E79}">
      <dsp:nvSpPr>
        <dsp:cNvPr id="0" name=""/>
        <dsp:cNvSpPr/>
      </dsp:nvSpPr>
      <dsp:spPr>
        <a:xfrm rot="240000">
          <a:off x="1462458" y="3258720"/>
          <a:ext cx="1829646" cy="631858"/>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GB" sz="1100" kern="1200" dirty="0"/>
            <a:t>Description of central findings</a:t>
          </a:r>
        </a:p>
      </dsp:txBody>
      <dsp:txXfrm>
        <a:off x="1493303" y="3289565"/>
        <a:ext cx="1767956" cy="570168"/>
      </dsp:txXfrm>
    </dsp:sp>
    <dsp:sp modelId="{6561364B-4AC0-4393-8901-911E497BD78A}">
      <dsp:nvSpPr>
        <dsp:cNvPr id="0" name=""/>
        <dsp:cNvSpPr/>
      </dsp:nvSpPr>
      <dsp:spPr>
        <a:xfrm rot="240000">
          <a:off x="1513670" y="2582712"/>
          <a:ext cx="1829646" cy="631858"/>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GB" sz="1100" kern="1200" dirty="0"/>
            <a:t>Description of analytical procedure</a:t>
          </a:r>
        </a:p>
      </dsp:txBody>
      <dsp:txXfrm>
        <a:off x="1544515" y="2613557"/>
        <a:ext cx="1767956" cy="570168"/>
      </dsp:txXfrm>
    </dsp:sp>
    <dsp:sp modelId="{A935457B-D2D2-4F19-9890-92307D0B9B31}">
      <dsp:nvSpPr>
        <dsp:cNvPr id="0" name=""/>
        <dsp:cNvSpPr/>
      </dsp:nvSpPr>
      <dsp:spPr>
        <a:xfrm rot="240000">
          <a:off x="1564883" y="1906704"/>
          <a:ext cx="1829646" cy="631858"/>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GB" sz="1100" kern="1200" dirty="0"/>
            <a:t>Non examined</a:t>
          </a:r>
        </a:p>
      </dsp:txBody>
      <dsp:txXfrm>
        <a:off x="1595728" y="1937549"/>
        <a:ext cx="1767956" cy="570168"/>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BBD8BF-2575-4724-A891-B2B6674120ED}" type="datetimeFigureOut">
              <a:rPr lang="en-GB" smtClean="0"/>
              <a:t>02/09/2025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1154815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BBD8BF-2575-4724-A891-B2B6674120ED}" type="datetimeFigureOut">
              <a:rPr lang="en-GB" smtClean="0"/>
              <a:t>02/09/2025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479050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BBD8BF-2575-4724-A891-B2B6674120ED}" type="datetimeFigureOut">
              <a:rPr lang="en-GB" smtClean="0"/>
              <a:t>02/09/2025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4106744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BBD8BF-2575-4724-A891-B2B6674120ED}" type="datetimeFigureOut">
              <a:rPr lang="en-GB" smtClean="0"/>
              <a:t>02/09/2025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650840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7"/>
            <a:ext cx="7315200" cy="4241866"/>
          </a:xfrm>
        </p:spPr>
        <p:txBody>
          <a:bodyPr anchor="t">
            <a:normAutofit/>
          </a:bodyPr>
          <a:lstStyle>
            <a:lvl1pPr>
              <a:defRPr sz="5900" b="0" spc="-100" baseline="0">
                <a:solidFill>
                  <a:schemeClr val="tx1">
                    <a:lumMod val="65000"/>
                    <a:lumOff val="35000"/>
                  </a:schemeClr>
                </a:solidFill>
              </a:defRPr>
            </a:lvl1pPr>
          </a:lstStyle>
          <a:p>
            <a:r>
              <a:rPr lang="en-US" dirty="0"/>
              <a:t>Click to edit Master title style</a:t>
            </a:r>
          </a:p>
        </p:txBody>
      </p:sp>
      <p:sp>
        <p:nvSpPr>
          <p:cNvPr id="4" name="Date Placeholder 3"/>
          <p:cNvSpPr>
            <a:spLocks noGrp="1"/>
          </p:cNvSpPr>
          <p:nvPr>
            <p:ph type="dt" sz="half" idx="10"/>
          </p:nvPr>
        </p:nvSpPr>
        <p:spPr/>
        <p:txBody>
          <a:bodyPr/>
          <a:lstStyle/>
          <a:p>
            <a:fld id="{CEBBD8BF-2575-4724-A891-B2B6674120ED}" type="datetimeFigureOut">
              <a:rPr lang="en-GB" smtClean="0"/>
              <a:t>02/09/2025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2218612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CEBBD8BF-2575-4724-A891-B2B6674120ED}" type="datetimeFigureOut">
              <a:rPr lang="en-GB" smtClean="0"/>
              <a:t>02/09/2025</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146729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CEBBD8BF-2575-4724-A891-B2B6674120ED}" type="datetimeFigureOut">
              <a:rPr lang="en-GB" smtClean="0"/>
              <a:t>02/09/2025</a:t>
            </a:fld>
            <a:endParaRPr lang="en-GB"/>
          </a:p>
        </p:txBody>
      </p:sp>
      <p:sp>
        <p:nvSpPr>
          <p:cNvPr id="11" name="Footer Placeholder 10"/>
          <p:cNvSpPr>
            <a:spLocks noGrp="1"/>
          </p:cNvSpPr>
          <p:nvPr>
            <p:ph type="ftr" sz="quarter" idx="11"/>
          </p:nvPr>
        </p:nvSpPr>
        <p:spPr/>
        <p:txBody>
          <a:bodyPr/>
          <a:lstStyle/>
          <a:p>
            <a:endParaRPr lang="en-GB"/>
          </a:p>
        </p:txBody>
      </p:sp>
      <p:sp>
        <p:nvSpPr>
          <p:cNvPr id="12" name="Slide Number Placeholder 11"/>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613514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CEBBD8BF-2575-4724-A891-B2B6674120ED}" type="datetimeFigureOut">
              <a:rPr lang="en-GB" smtClean="0"/>
              <a:t>02/09/2025</a:t>
            </a:fld>
            <a:endParaRPr lang="en-GB"/>
          </a:p>
        </p:txBody>
      </p:sp>
      <p:sp>
        <p:nvSpPr>
          <p:cNvPr id="7" name="Footer Placeholder 6"/>
          <p:cNvSpPr>
            <a:spLocks noGrp="1"/>
          </p:cNvSpPr>
          <p:nvPr>
            <p:ph type="ftr" sz="quarter" idx="11"/>
          </p:nvPr>
        </p:nvSpPr>
        <p:spPr/>
        <p:txBody>
          <a:bodyPr/>
          <a:lstStyle/>
          <a:p>
            <a:endParaRPr lang="en-GB"/>
          </a:p>
        </p:txBody>
      </p:sp>
      <p:sp>
        <p:nvSpPr>
          <p:cNvPr id="8" name="Slide Number Placeholder 7"/>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272921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EBBD8BF-2575-4724-A891-B2B6674120ED}" type="datetimeFigureOut">
              <a:rPr lang="en-GB" smtClean="0"/>
              <a:t>02/09/2025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7477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CEBBD8BF-2575-4724-A891-B2B6674120ED}" type="datetimeFigureOut">
              <a:rPr lang="en-GB" smtClean="0"/>
              <a:t>02/09/2025</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686604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CEBBD8BF-2575-4724-A891-B2B6674120ED}" type="datetimeFigureOut">
              <a:rPr lang="en-GB" smtClean="0"/>
              <a:t>02/09/2025</a:t>
            </a:fld>
            <a:endParaRPr lang="en-GB"/>
          </a:p>
        </p:txBody>
      </p:sp>
      <p:sp>
        <p:nvSpPr>
          <p:cNvPr id="9" name="Footer Placeholder 8"/>
          <p:cNvSpPr>
            <a:spLocks noGrp="1"/>
          </p:cNvSpPr>
          <p:nvPr>
            <p:ph type="ftr" sz="quarter" idx="11"/>
          </p:nvPr>
        </p:nvSpPr>
        <p:spPr>
          <a:xfrm>
            <a:off x="3499101" y="6356350"/>
            <a:ext cx="5911517" cy="365125"/>
          </a:xfrm>
        </p:spPr>
        <p:txBody>
          <a:bodyPr/>
          <a:lstStyle/>
          <a:p>
            <a:endParaRPr lang="en-GB"/>
          </a:p>
        </p:txBody>
      </p:sp>
      <p:sp>
        <p:nvSpPr>
          <p:cNvPr id="10" name="Slide Number Placeholder 9"/>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602834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CEBBD8BF-2575-4724-A891-B2B6674120ED}" type="datetimeFigureOut">
              <a:rPr lang="en-GB" smtClean="0"/>
              <a:t>02/09/2025</a:t>
            </a:fld>
            <a:endParaRPr lang="en-GB"/>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GB"/>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C80B1F7-B50E-4A47-9BC3-58516CFDBE5E}" type="slidenum">
              <a:rPr lang="en-GB" smtClean="0"/>
              <a:t>‹#›</a:t>
            </a:fld>
            <a:endParaRPr lang="en-GB"/>
          </a:p>
        </p:txBody>
      </p:sp>
    </p:spTree>
    <p:extLst>
      <p:ext uri="{BB962C8B-B14F-4D97-AF65-F5344CB8AC3E}">
        <p14:creationId xmlns:p14="http://schemas.microsoft.com/office/powerpoint/2010/main" val="39982480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Jeffrey.buckley@tus.ie"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apastyle.apa.org/jars/qualitative" TargetMode="External"/><Relationship Id="rId2" Type="http://schemas.openxmlformats.org/officeDocument/2006/relationships/hyperlink" Target="https://apastyle.apa.org/jars/quantitative" TargetMode="External"/><Relationship Id="rId1" Type="http://schemas.openxmlformats.org/officeDocument/2006/relationships/slideLayout" Target="../slideLayouts/slideLayout2.xml"/><Relationship Id="rId4" Type="http://schemas.openxmlformats.org/officeDocument/2006/relationships/hyperlink" Target="https://apastyle.apa.org/jars/mixed-methods"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6B177-2C04-7E51-78B9-D23D6B180262}"/>
              </a:ext>
            </a:extLst>
          </p:cNvPr>
          <p:cNvSpPr>
            <a:spLocks noGrp="1"/>
          </p:cNvSpPr>
          <p:nvPr>
            <p:ph type="ctrTitle"/>
          </p:nvPr>
        </p:nvSpPr>
        <p:spPr/>
        <p:txBody>
          <a:bodyPr/>
          <a:lstStyle/>
          <a:p>
            <a:r>
              <a:rPr lang="en-US" dirty="0"/>
              <a:t>Manuscript writing: Methods, findings, and discussions</a:t>
            </a:r>
            <a:endParaRPr lang="en-GB" dirty="0"/>
          </a:p>
        </p:txBody>
      </p:sp>
      <p:sp>
        <p:nvSpPr>
          <p:cNvPr id="3" name="Subtitle 2">
            <a:extLst>
              <a:ext uri="{FF2B5EF4-FFF2-40B4-BE49-F238E27FC236}">
                <a16:creationId xmlns:a16="http://schemas.microsoft.com/office/drawing/2014/main" id="{5ABB8054-27A2-0C35-048A-11E2EBB8387D}"/>
              </a:ext>
            </a:extLst>
          </p:cNvPr>
          <p:cNvSpPr>
            <a:spLocks noGrp="1"/>
          </p:cNvSpPr>
          <p:nvPr>
            <p:ph type="subTitle" idx="1"/>
          </p:nvPr>
        </p:nvSpPr>
        <p:spPr/>
        <p:txBody>
          <a:bodyPr/>
          <a:lstStyle/>
          <a:p>
            <a:r>
              <a:rPr lang="en-GB" dirty="0"/>
              <a:t>Dr Jeff Buckley, PhD.</a:t>
            </a:r>
          </a:p>
          <a:p>
            <a:r>
              <a:rPr lang="en-GB" dirty="0">
                <a:hlinkClick r:id="rId2"/>
              </a:rPr>
              <a:t>Jeffrey.buckley@tus.ie</a:t>
            </a:r>
            <a:r>
              <a:rPr lang="en-GB" dirty="0"/>
              <a:t> </a:t>
            </a:r>
          </a:p>
        </p:txBody>
      </p:sp>
    </p:spTree>
    <p:extLst>
      <p:ext uri="{BB962C8B-B14F-4D97-AF65-F5344CB8AC3E}">
        <p14:creationId xmlns:p14="http://schemas.microsoft.com/office/powerpoint/2010/main" val="159107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08C94-CBC0-E7B7-D0AB-D10D448C4B7E}"/>
              </a:ext>
            </a:extLst>
          </p:cNvPr>
          <p:cNvSpPr>
            <a:spLocks noGrp="1"/>
          </p:cNvSpPr>
          <p:nvPr>
            <p:ph type="title"/>
          </p:nvPr>
        </p:nvSpPr>
        <p:spPr/>
        <p:txBody>
          <a:bodyPr/>
          <a:lstStyle/>
          <a:p>
            <a:r>
              <a:rPr lang="en-GB" dirty="0"/>
              <a:t>Data analysis</a:t>
            </a:r>
          </a:p>
        </p:txBody>
      </p:sp>
      <p:sp>
        <p:nvSpPr>
          <p:cNvPr id="3" name="Content Placeholder 2">
            <a:extLst>
              <a:ext uri="{FF2B5EF4-FFF2-40B4-BE49-F238E27FC236}">
                <a16:creationId xmlns:a16="http://schemas.microsoft.com/office/drawing/2014/main" id="{F66E6836-6D0E-BC94-060F-BCBD03D9FDA0}"/>
              </a:ext>
            </a:extLst>
          </p:cNvPr>
          <p:cNvSpPr>
            <a:spLocks noGrp="1"/>
          </p:cNvSpPr>
          <p:nvPr>
            <p:ph idx="1"/>
          </p:nvPr>
        </p:nvSpPr>
        <p:spPr/>
        <p:txBody>
          <a:bodyPr>
            <a:normAutofit/>
          </a:bodyPr>
          <a:lstStyle/>
          <a:p>
            <a:r>
              <a:rPr lang="en-GB" dirty="0"/>
              <a:t>Most data needs to be processed in some way before you analyse it, this section describes how the data was treated, why it was treated in such a manner, and how it was analysed.</a:t>
            </a:r>
          </a:p>
          <a:p>
            <a:r>
              <a:rPr lang="en-GB" dirty="0"/>
              <a:t>For example, how were outliers treated (exclusion, transformation, included with identification), what assumptions were tested (normality, homogeneity, etc.), what tests were conducted, how was data coded (steps in thematic analysis for example, “lumping” or “splitting” data, use of descriptive or In Vivo coding), etc.</a:t>
            </a:r>
          </a:p>
          <a:p>
            <a:endParaRPr lang="en-GB" dirty="0"/>
          </a:p>
          <a:p>
            <a:r>
              <a:rPr lang="en-GB" dirty="0"/>
              <a:t>Every field should include a similar section in their method. How can you ensure you present your work with sufficient “repeatability”?</a:t>
            </a:r>
          </a:p>
        </p:txBody>
      </p:sp>
    </p:spTree>
    <p:extLst>
      <p:ext uri="{BB962C8B-B14F-4D97-AF65-F5344CB8AC3E}">
        <p14:creationId xmlns:p14="http://schemas.microsoft.com/office/powerpoint/2010/main" val="547720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5BB9D-D4CC-CB3A-C2B3-F4ED0C4B30B8}"/>
              </a:ext>
            </a:extLst>
          </p:cNvPr>
          <p:cNvSpPr>
            <a:spLocks noGrp="1"/>
          </p:cNvSpPr>
          <p:nvPr>
            <p:ph type="title"/>
          </p:nvPr>
        </p:nvSpPr>
        <p:spPr/>
        <p:txBody>
          <a:bodyPr/>
          <a:lstStyle/>
          <a:p>
            <a:r>
              <a:rPr lang="en-US" dirty="0"/>
              <a:t>Presenting research findings</a:t>
            </a:r>
            <a:endParaRPr lang="en-GB" dirty="0"/>
          </a:p>
        </p:txBody>
      </p:sp>
    </p:spTree>
    <p:extLst>
      <p:ext uri="{BB962C8B-B14F-4D97-AF65-F5344CB8AC3E}">
        <p14:creationId xmlns:p14="http://schemas.microsoft.com/office/powerpoint/2010/main" val="26693872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B8424AB-D56B-4256-866A-5B54DE93C2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2" name="Rectangle 11">
            <a:extLst>
              <a:ext uri="{FF2B5EF4-FFF2-40B4-BE49-F238E27FC236}">
                <a16:creationId xmlns:a16="http://schemas.microsoft.com/office/drawing/2014/main" id="{FC999C28-AD33-4EB7-A5F1-C06D10A5F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useBgFill="1">
        <p:nvSpPr>
          <p:cNvPr id="14" name="Rectangle 13">
            <a:extLst>
              <a:ext uri="{FF2B5EF4-FFF2-40B4-BE49-F238E27FC236}">
                <a16:creationId xmlns:a16="http://schemas.microsoft.com/office/drawing/2014/main" id="{69373E92-F88D-4F0A-94DF-393703E7D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938" y="466531"/>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629DAA0-ADF6-43FD-9C99-483F722B5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609288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481ACA74-ED9E-ED14-EBFA-47BB7E50FCB3}"/>
              </a:ext>
            </a:extLst>
          </p:cNvPr>
          <p:cNvSpPr>
            <a:spLocks noGrp="1"/>
          </p:cNvSpPr>
          <p:nvPr>
            <p:ph type="title"/>
          </p:nvPr>
        </p:nvSpPr>
        <p:spPr>
          <a:xfrm>
            <a:off x="1069848" y="1298448"/>
            <a:ext cx="4705801" cy="4062446"/>
          </a:xfrm>
        </p:spPr>
        <p:txBody>
          <a:bodyPr vert="horz" lIns="91440" tIns="45720" rIns="91440" bIns="45720" rtlCol="0" anchor="b">
            <a:normAutofit fontScale="90000"/>
          </a:bodyPr>
          <a:lstStyle/>
          <a:p>
            <a:r>
              <a:rPr lang="en-US" sz="5500" spc="-100" dirty="0"/>
              <a:t>What are the key considerations which need to be given to presenting findings?</a:t>
            </a:r>
          </a:p>
        </p:txBody>
      </p:sp>
      <p:pic>
        <p:nvPicPr>
          <p:cNvPr id="5" name="Content Placeholder 4" descr="Question Mark with solid fill">
            <a:extLst>
              <a:ext uri="{FF2B5EF4-FFF2-40B4-BE49-F238E27FC236}">
                <a16:creationId xmlns:a16="http://schemas.microsoft.com/office/drawing/2014/main" id="{4BED83F0-DF10-9148-34DD-33EEA82D8C2D}"/>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86977" y="970500"/>
            <a:ext cx="4908848" cy="4908848"/>
          </a:xfrm>
          <a:prstGeom prst="rect">
            <a:avLst/>
          </a:prstGeom>
        </p:spPr>
      </p:pic>
      <p:sp>
        <p:nvSpPr>
          <p:cNvPr id="18" name="Rectangle 17">
            <a:extLst>
              <a:ext uri="{FF2B5EF4-FFF2-40B4-BE49-F238E27FC236}">
                <a16:creationId xmlns:a16="http://schemas.microsoft.com/office/drawing/2014/main" id="{F32C8C35-BF44-4CFB-9754-81F07C9812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42654219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08C94-CBC0-E7B7-D0AB-D10D448C4B7E}"/>
              </a:ext>
            </a:extLst>
          </p:cNvPr>
          <p:cNvSpPr>
            <a:spLocks noGrp="1"/>
          </p:cNvSpPr>
          <p:nvPr>
            <p:ph type="title"/>
          </p:nvPr>
        </p:nvSpPr>
        <p:spPr/>
        <p:txBody>
          <a:bodyPr/>
          <a:lstStyle/>
          <a:p>
            <a:r>
              <a:rPr lang="en-GB" dirty="0"/>
              <a:t>“Results” or “findings”</a:t>
            </a:r>
          </a:p>
        </p:txBody>
      </p:sp>
      <p:sp>
        <p:nvSpPr>
          <p:cNvPr id="3" name="Content Placeholder 2">
            <a:extLst>
              <a:ext uri="{FF2B5EF4-FFF2-40B4-BE49-F238E27FC236}">
                <a16:creationId xmlns:a16="http://schemas.microsoft.com/office/drawing/2014/main" id="{F66E6836-6D0E-BC94-060F-BCBD03D9FDA0}"/>
              </a:ext>
            </a:extLst>
          </p:cNvPr>
          <p:cNvSpPr>
            <a:spLocks noGrp="1"/>
          </p:cNvSpPr>
          <p:nvPr>
            <p:ph idx="1"/>
          </p:nvPr>
        </p:nvSpPr>
        <p:spPr/>
        <p:txBody>
          <a:bodyPr/>
          <a:lstStyle/>
          <a:p>
            <a:r>
              <a:rPr lang="en-GB" dirty="0"/>
              <a:t>The terms “results” and “findings” are often used interchangeably, as in the results section is where you report the findings of your study.</a:t>
            </a:r>
          </a:p>
          <a:p>
            <a:r>
              <a:rPr lang="en-GB" dirty="0"/>
              <a:t>The term “findings” tends to be used more in qualitative studies. For example, it makes more sense to say you “found” that people tended to behave in a certain way under certain conditions as there is a degree of interpretation involved.</a:t>
            </a:r>
          </a:p>
          <a:p>
            <a:r>
              <a:rPr lang="en-GB" dirty="0"/>
              <a:t>The term “results” tends to be used more in quantitative studies. For example, the “result” of your correlation analysis was that variable A strongly correlated with variable B.  </a:t>
            </a:r>
          </a:p>
        </p:txBody>
      </p:sp>
    </p:spTree>
    <p:extLst>
      <p:ext uri="{BB962C8B-B14F-4D97-AF65-F5344CB8AC3E}">
        <p14:creationId xmlns:p14="http://schemas.microsoft.com/office/powerpoint/2010/main" val="11958156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08C94-CBC0-E7B7-D0AB-D10D448C4B7E}"/>
              </a:ext>
            </a:extLst>
          </p:cNvPr>
          <p:cNvSpPr>
            <a:spLocks noGrp="1"/>
          </p:cNvSpPr>
          <p:nvPr>
            <p:ph type="title"/>
          </p:nvPr>
        </p:nvSpPr>
        <p:spPr/>
        <p:txBody>
          <a:bodyPr/>
          <a:lstStyle/>
          <a:p>
            <a:r>
              <a:rPr lang="en-GB" dirty="0"/>
              <a:t>The layout</a:t>
            </a:r>
          </a:p>
        </p:txBody>
      </p:sp>
      <p:graphicFrame>
        <p:nvGraphicFramePr>
          <p:cNvPr id="6" name="Content Placeholder 5">
            <a:extLst>
              <a:ext uri="{FF2B5EF4-FFF2-40B4-BE49-F238E27FC236}">
                <a16:creationId xmlns:a16="http://schemas.microsoft.com/office/drawing/2014/main" id="{31D53104-B9A2-C91F-CAD7-08B745438A6F}"/>
              </a:ext>
            </a:extLst>
          </p:cNvPr>
          <p:cNvGraphicFramePr>
            <a:graphicFrameLocks noGrp="1"/>
          </p:cNvGraphicFramePr>
          <p:nvPr>
            <p:ph idx="1"/>
            <p:extLst>
              <p:ext uri="{D42A27DB-BD31-4B8C-83A1-F6EECF244321}">
                <p14:modId xmlns:p14="http://schemas.microsoft.com/office/powerpoint/2010/main" val="2940415340"/>
              </p:ext>
            </p:extLst>
          </p:nvPr>
        </p:nvGraphicFramePr>
        <p:xfrm>
          <a:off x="3868738" y="863600"/>
          <a:ext cx="7315200"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A7A1385D-F153-9DA5-28D3-5667C12A918C}"/>
              </a:ext>
            </a:extLst>
          </p:cNvPr>
          <p:cNvSpPr txBox="1"/>
          <p:nvPr/>
        </p:nvSpPr>
        <p:spPr>
          <a:xfrm>
            <a:off x="-4482" y="5716055"/>
            <a:ext cx="3357282" cy="369332"/>
          </a:xfrm>
          <a:prstGeom prst="rect">
            <a:avLst/>
          </a:prstGeom>
          <a:noFill/>
        </p:spPr>
        <p:txBody>
          <a:bodyPr wrap="square">
            <a:spAutoFit/>
          </a:bodyPr>
          <a:lstStyle/>
          <a:p>
            <a:r>
              <a:rPr lang="en-GB" dirty="0"/>
              <a:t>(Burnard et al., 2008).</a:t>
            </a:r>
          </a:p>
        </p:txBody>
      </p:sp>
    </p:spTree>
    <p:extLst>
      <p:ext uri="{BB962C8B-B14F-4D97-AF65-F5344CB8AC3E}">
        <p14:creationId xmlns:p14="http://schemas.microsoft.com/office/powerpoint/2010/main" val="33108419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08C94-CBC0-E7B7-D0AB-D10D448C4B7E}"/>
              </a:ext>
            </a:extLst>
          </p:cNvPr>
          <p:cNvSpPr>
            <a:spLocks noGrp="1"/>
          </p:cNvSpPr>
          <p:nvPr>
            <p:ph type="title"/>
          </p:nvPr>
        </p:nvSpPr>
        <p:spPr/>
        <p:txBody>
          <a:bodyPr/>
          <a:lstStyle/>
          <a:p>
            <a:r>
              <a:rPr lang="en-GB" dirty="0"/>
              <a:t>The order</a:t>
            </a:r>
          </a:p>
        </p:txBody>
      </p:sp>
      <p:sp>
        <p:nvSpPr>
          <p:cNvPr id="5" name="TextBox 4">
            <a:extLst>
              <a:ext uri="{FF2B5EF4-FFF2-40B4-BE49-F238E27FC236}">
                <a16:creationId xmlns:a16="http://schemas.microsoft.com/office/drawing/2014/main" id="{A7A1385D-F153-9DA5-28D3-5667C12A918C}"/>
              </a:ext>
            </a:extLst>
          </p:cNvPr>
          <p:cNvSpPr txBox="1"/>
          <p:nvPr/>
        </p:nvSpPr>
        <p:spPr>
          <a:xfrm>
            <a:off x="-4482" y="5716055"/>
            <a:ext cx="3357282" cy="369332"/>
          </a:xfrm>
          <a:prstGeom prst="rect">
            <a:avLst/>
          </a:prstGeom>
          <a:noFill/>
        </p:spPr>
        <p:txBody>
          <a:bodyPr wrap="square">
            <a:spAutoFit/>
          </a:bodyPr>
          <a:lstStyle/>
          <a:p>
            <a:r>
              <a:rPr lang="en-GB" dirty="0"/>
              <a:t>(Annesley, 2010).</a:t>
            </a:r>
          </a:p>
        </p:txBody>
      </p:sp>
      <p:graphicFrame>
        <p:nvGraphicFramePr>
          <p:cNvPr id="10" name="Content Placeholder 9">
            <a:extLst>
              <a:ext uri="{FF2B5EF4-FFF2-40B4-BE49-F238E27FC236}">
                <a16:creationId xmlns:a16="http://schemas.microsoft.com/office/drawing/2014/main" id="{470FB533-223E-C1C6-568C-3CDB1FBA7E42}"/>
              </a:ext>
            </a:extLst>
          </p:cNvPr>
          <p:cNvGraphicFramePr>
            <a:graphicFrameLocks noGrp="1"/>
          </p:cNvGraphicFramePr>
          <p:nvPr>
            <p:ph idx="1"/>
            <p:extLst>
              <p:ext uri="{D42A27DB-BD31-4B8C-83A1-F6EECF244321}">
                <p14:modId xmlns:p14="http://schemas.microsoft.com/office/powerpoint/2010/main" val="2481711315"/>
              </p:ext>
            </p:extLst>
          </p:nvPr>
        </p:nvGraphicFramePr>
        <p:xfrm>
          <a:off x="3868737" y="723153"/>
          <a:ext cx="7543333" cy="54116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823130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08C94-CBC0-E7B7-D0AB-D10D448C4B7E}"/>
              </a:ext>
            </a:extLst>
          </p:cNvPr>
          <p:cNvSpPr>
            <a:spLocks noGrp="1"/>
          </p:cNvSpPr>
          <p:nvPr>
            <p:ph type="title"/>
          </p:nvPr>
        </p:nvSpPr>
        <p:spPr/>
        <p:txBody>
          <a:bodyPr/>
          <a:lstStyle/>
          <a:p>
            <a:r>
              <a:rPr lang="en-GB" dirty="0"/>
              <a:t>Results in an article versus a thesis</a:t>
            </a:r>
          </a:p>
        </p:txBody>
      </p:sp>
      <p:graphicFrame>
        <p:nvGraphicFramePr>
          <p:cNvPr id="6" name="Content Placeholder 5">
            <a:extLst>
              <a:ext uri="{FF2B5EF4-FFF2-40B4-BE49-F238E27FC236}">
                <a16:creationId xmlns:a16="http://schemas.microsoft.com/office/drawing/2014/main" id="{C31C6062-67A8-AD5C-C71B-2DB750C79597}"/>
              </a:ext>
            </a:extLst>
          </p:cNvPr>
          <p:cNvGraphicFramePr>
            <a:graphicFrameLocks noGrp="1"/>
          </p:cNvGraphicFramePr>
          <p:nvPr>
            <p:ph idx="1"/>
            <p:extLst>
              <p:ext uri="{D42A27DB-BD31-4B8C-83A1-F6EECF244321}">
                <p14:modId xmlns:p14="http://schemas.microsoft.com/office/powerpoint/2010/main" val="2663608035"/>
              </p:ext>
            </p:extLst>
          </p:nvPr>
        </p:nvGraphicFramePr>
        <p:xfrm>
          <a:off x="3868738" y="863600"/>
          <a:ext cx="7315200"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992660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5BB9D-D4CC-CB3A-C2B3-F4ED0C4B30B8}"/>
              </a:ext>
            </a:extLst>
          </p:cNvPr>
          <p:cNvSpPr>
            <a:spLocks noGrp="1"/>
          </p:cNvSpPr>
          <p:nvPr>
            <p:ph type="title"/>
          </p:nvPr>
        </p:nvSpPr>
        <p:spPr/>
        <p:txBody>
          <a:bodyPr/>
          <a:lstStyle/>
          <a:p>
            <a:r>
              <a:rPr lang="en-US" dirty="0"/>
              <a:t>Transparency in methods and findings</a:t>
            </a:r>
            <a:endParaRPr lang="en-GB" dirty="0"/>
          </a:p>
        </p:txBody>
      </p:sp>
    </p:spTree>
    <p:extLst>
      <p:ext uri="{BB962C8B-B14F-4D97-AF65-F5344CB8AC3E}">
        <p14:creationId xmlns:p14="http://schemas.microsoft.com/office/powerpoint/2010/main" val="19226248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08C94-CBC0-E7B7-D0AB-D10D448C4B7E}"/>
              </a:ext>
            </a:extLst>
          </p:cNvPr>
          <p:cNvSpPr>
            <a:spLocks noGrp="1"/>
          </p:cNvSpPr>
          <p:nvPr>
            <p:ph type="title"/>
          </p:nvPr>
        </p:nvSpPr>
        <p:spPr/>
        <p:txBody>
          <a:bodyPr/>
          <a:lstStyle/>
          <a:p>
            <a:r>
              <a:rPr lang="en-GB" dirty="0"/>
              <a:t>The order</a:t>
            </a:r>
          </a:p>
        </p:txBody>
      </p:sp>
      <p:sp>
        <p:nvSpPr>
          <p:cNvPr id="5" name="TextBox 4">
            <a:extLst>
              <a:ext uri="{FF2B5EF4-FFF2-40B4-BE49-F238E27FC236}">
                <a16:creationId xmlns:a16="http://schemas.microsoft.com/office/drawing/2014/main" id="{A7A1385D-F153-9DA5-28D3-5667C12A918C}"/>
              </a:ext>
            </a:extLst>
          </p:cNvPr>
          <p:cNvSpPr txBox="1"/>
          <p:nvPr/>
        </p:nvSpPr>
        <p:spPr>
          <a:xfrm>
            <a:off x="-4482" y="5716055"/>
            <a:ext cx="3357282" cy="369332"/>
          </a:xfrm>
          <a:prstGeom prst="rect">
            <a:avLst/>
          </a:prstGeom>
          <a:noFill/>
        </p:spPr>
        <p:txBody>
          <a:bodyPr wrap="square">
            <a:spAutoFit/>
          </a:bodyPr>
          <a:lstStyle/>
          <a:p>
            <a:r>
              <a:rPr lang="en-GB" dirty="0"/>
              <a:t>(Annesley, 2010).</a:t>
            </a:r>
          </a:p>
        </p:txBody>
      </p:sp>
      <p:sp>
        <p:nvSpPr>
          <p:cNvPr id="4" name="Content Placeholder 3">
            <a:extLst>
              <a:ext uri="{FF2B5EF4-FFF2-40B4-BE49-F238E27FC236}">
                <a16:creationId xmlns:a16="http://schemas.microsoft.com/office/drawing/2014/main" id="{9570BD2B-70C1-BEC4-05F7-2C627F91537B}"/>
              </a:ext>
            </a:extLst>
          </p:cNvPr>
          <p:cNvSpPr>
            <a:spLocks noGrp="1"/>
          </p:cNvSpPr>
          <p:nvPr>
            <p:ph idx="1"/>
          </p:nvPr>
        </p:nvSpPr>
        <p:spPr>
          <a:xfrm>
            <a:off x="3869268" y="1395670"/>
            <a:ext cx="7315200" cy="4057516"/>
          </a:xfrm>
        </p:spPr>
        <p:txBody>
          <a:bodyPr>
            <a:normAutofit/>
          </a:bodyPr>
          <a:lstStyle/>
          <a:p>
            <a:r>
              <a:rPr lang="en-GB" dirty="0"/>
              <a:t>Annesley (2010) recommends using what is requested of witnesses in the US judicial system; to tell the truth, the whole truth, and nothing but the truth.</a:t>
            </a:r>
          </a:p>
          <a:p>
            <a:pPr lvl="1"/>
            <a:r>
              <a:rPr lang="en-GB" dirty="0"/>
              <a:t>The truth: Be honest and specific about your findings/results</a:t>
            </a:r>
          </a:p>
          <a:p>
            <a:pPr lvl="1"/>
            <a:r>
              <a:rPr lang="en-GB" dirty="0"/>
              <a:t>The whole truth: Explain fully the circumstances underpinning your findings/results</a:t>
            </a:r>
          </a:p>
          <a:p>
            <a:pPr lvl="1"/>
            <a:r>
              <a:rPr lang="en-GB" dirty="0"/>
              <a:t>And nothing but the truth: The discussion section is a place for you to comment on your findings/results</a:t>
            </a:r>
          </a:p>
        </p:txBody>
      </p:sp>
    </p:spTree>
    <p:extLst>
      <p:ext uri="{BB962C8B-B14F-4D97-AF65-F5344CB8AC3E}">
        <p14:creationId xmlns:p14="http://schemas.microsoft.com/office/powerpoint/2010/main" val="10594077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08C94-CBC0-E7B7-D0AB-D10D448C4B7E}"/>
              </a:ext>
            </a:extLst>
          </p:cNvPr>
          <p:cNvSpPr>
            <a:spLocks noGrp="1"/>
          </p:cNvSpPr>
          <p:nvPr>
            <p:ph type="title"/>
          </p:nvPr>
        </p:nvSpPr>
        <p:spPr/>
        <p:txBody>
          <a:bodyPr/>
          <a:lstStyle/>
          <a:p>
            <a:r>
              <a:rPr lang="en-GB" dirty="0"/>
              <a:t>Qualitative research transparency</a:t>
            </a:r>
          </a:p>
        </p:txBody>
      </p:sp>
      <p:sp>
        <p:nvSpPr>
          <p:cNvPr id="5" name="TextBox 4">
            <a:extLst>
              <a:ext uri="{FF2B5EF4-FFF2-40B4-BE49-F238E27FC236}">
                <a16:creationId xmlns:a16="http://schemas.microsoft.com/office/drawing/2014/main" id="{A7A1385D-F153-9DA5-28D3-5667C12A918C}"/>
              </a:ext>
            </a:extLst>
          </p:cNvPr>
          <p:cNvSpPr txBox="1"/>
          <p:nvPr/>
        </p:nvSpPr>
        <p:spPr>
          <a:xfrm>
            <a:off x="-4482" y="5716055"/>
            <a:ext cx="3357282" cy="369332"/>
          </a:xfrm>
          <a:prstGeom prst="rect">
            <a:avLst/>
          </a:prstGeom>
          <a:noFill/>
        </p:spPr>
        <p:txBody>
          <a:bodyPr wrap="square">
            <a:spAutoFit/>
          </a:bodyPr>
          <a:lstStyle/>
          <a:p>
            <a:r>
              <a:rPr lang="en-GB" dirty="0"/>
              <a:t>(Buckley et al., 2022).</a:t>
            </a:r>
          </a:p>
        </p:txBody>
      </p:sp>
      <p:graphicFrame>
        <p:nvGraphicFramePr>
          <p:cNvPr id="10" name="Content Placeholder 9">
            <a:extLst>
              <a:ext uri="{FF2B5EF4-FFF2-40B4-BE49-F238E27FC236}">
                <a16:creationId xmlns:a16="http://schemas.microsoft.com/office/drawing/2014/main" id="{A580A722-0A03-AB00-E2E0-0A3F03D36E2F}"/>
              </a:ext>
            </a:extLst>
          </p:cNvPr>
          <p:cNvGraphicFramePr>
            <a:graphicFrameLocks noGrp="1"/>
          </p:cNvGraphicFramePr>
          <p:nvPr>
            <p:ph idx="1"/>
            <p:extLst>
              <p:ext uri="{D42A27DB-BD31-4B8C-83A1-F6EECF244321}">
                <p14:modId xmlns:p14="http://schemas.microsoft.com/office/powerpoint/2010/main" val="4015174273"/>
              </p:ext>
            </p:extLst>
          </p:nvPr>
        </p:nvGraphicFramePr>
        <p:xfrm>
          <a:off x="3800475" y="233083"/>
          <a:ext cx="7715250" cy="6348812"/>
        </p:xfrm>
        <a:graphic>
          <a:graphicData uri="http://schemas.openxmlformats.org/drawingml/2006/table">
            <a:tbl>
              <a:tblPr firstRow="1" firstCol="1" bandRow="1">
                <a:tableStyleId>{69012ECD-51FC-41F1-AA8D-1B2483CD663E}</a:tableStyleId>
              </a:tblPr>
              <a:tblGrid>
                <a:gridCol w="2114550">
                  <a:extLst>
                    <a:ext uri="{9D8B030D-6E8A-4147-A177-3AD203B41FA5}">
                      <a16:colId xmlns:a16="http://schemas.microsoft.com/office/drawing/2014/main" val="861978874"/>
                    </a:ext>
                  </a:extLst>
                </a:gridCol>
                <a:gridCol w="5600700">
                  <a:extLst>
                    <a:ext uri="{9D8B030D-6E8A-4147-A177-3AD203B41FA5}">
                      <a16:colId xmlns:a16="http://schemas.microsoft.com/office/drawing/2014/main" val="3091178278"/>
                    </a:ext>
                  </a:extLst>
                </a:gridCol>
              </a:tblGrid>
              <a:tr h="170676">
                <a:tc>
                  <a:txBody>
                    <a:bodyPr/>
                    <a:lstStyle/>
                    <a:p>
                      <a:pPr>
                        <a:lnSpc>
                          <a:spcPct val="107000"/>
                        </a:lnSpc>
                        <a:spcAft>
                          <a:spcPts val="800"/>
                        </a:spcAft>
                      </a:pPr>
                      <a:r>
                        <a:rPr lang="en-GB" sz="1100" kern="100">
                          <a:effectLst/>
                        </a:rPr>
                        <a:t>Transparency criterion</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0953" marR="50953" marT="0" marB="0"/>
                </a:tc>
                <a:tc>
                  <a:txBody>
                    <a:bodyPr/>
                    <a:lstStyle/>
                    <a:p>
                      <a:pPr>
                        <a:lnSpc>
                          <a:spcPct val="107000"/>
                        </a:lnSpc>
                        <a:spcAft>
                          <a:spcPts val="800"/>
                        </a:spcAft>
                      </a:pPr>
                      <a:r>
                        <a:rPr lang="en-GB" sz="1100" kern="100">
                          <a:effectLst/>
                        </a:rPr>
                        <a:t>Authors should (where possible and ethical)…</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0953" marR="50953" marT="0" marB="0"/>
                </a:tc>
                <a:extLst>
                  <a:ext uri="{0D108BD9-81ED-4DB2-BD59-A6C34878D82A}">
                    <a16:rowId xmlns:a16="http://schemas.microsoft.com/office/drawing/2014/main" val="2023957648"/>
                  </a:ext>
                </a:extLst>
              </a:tr>
              <a:tr h="641504">
                <a:tc>
                  <a:txBody>
                    <a:bodyPr/>
                    <a:lstStyle/>
                    <a:p>
                      <a:pPr>
                        <a:lnSpc>
                          <a:spcPct val="107000"/>
                        </a:lnSpc>
                        <a:spcAft>
                          <a:spcPts val="800"/>
                        </a:spcAft>
                      </a:pPr>
                      <a:r>
                        <a:rPr lang="en-GB" sz="1100" kern="100">
                          <a:effectLst/>
                        </a:rPr>
                        <a:t>C1: Kind of qualitative method</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0953" marR="50953" marT="0" marB="0"/>
                </a:tc>
                <a:tc>
                  <a:txBody>
                    <a:bodyPr/>
                    <a:lstStyle/>
                    <a:p>
                      <a:pPr>
                        <a:lnSpc>
                          <a:spcPct val="107000"/>
                        </a:lnSpc>
                        <a:spcAft>
                          <a:spcPts val="800"/>
                        </a:spcAft>
                      </a:pPr>
                      <a:r>
                        <a:rPr lang="en-GB" sz="1100" kern="100">
                          <a:effectLst/>
                        </a:rPr>
                        <a:t>be explicit about what specific kind of qualitative method has been implemented (e.g., narrative research, grounded theory, ethnography, case study, phenomenological research)</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0953" marR="50953" marT="0" marB="0"/>
                </a:tc>
                <a:extLst>
                  <a:ext uri="{0D108BD9-81ED-4DB2-BD59-A6C34878D82A}">
                    <a16:rowId xmlns:a16="http://schemas.microsoft.com/office/drawing/2014/main" val="889803691"/>
                  </a:ext>
                </a:extLst>
              </a:tr>
              <a:tr h="479333">
                <a:tc>
                  <a:txBody>
                    <a:bodyPr/>
                    <a:lstStyle/>
                    <a:p>
                      <a:pPr>
                        <a:lnSpc>
                          <a:spcPct val="107000"/>
                        </a:lnSpc>
                        <a:spcAft>
                          <a:spcPts val="800"/>
                        </a:spcAft>
                      </a:pPr>
                      <a:r>
                        <a:rPr lang="en-GB" sz="1100" kern="100">
                          <a:effectLst/>
                        </a:rPr>
                        <a:t>C2: Research setting</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0953" marR="50953" marT="0" marB="0"/>
                </a:tc>
                <a:tc>
                  <a:txBody>
                    <a:bodyPr/>
                    <a:lstStyle/>
                    <a:p>
                      <a:pPr>
                        <a:lnSpc>
                          <a:spcPct val="107000"/>
                        </a:lnSpc>
                        <a:spcAft>
                          <a:spcPts val="800"/>
                        </a:spcAft>
                      </a:pPr>
                      <a:r>
                        <a:rPr lang="en-GB" sz="1100" kern="100">
                          <a:effectLst/>
                        </a:rPr>
                        <a:t>provide detailed information regarding contextual issues regarding the research setting (e.g., power structure, norms, heuristics, culture, economic conditions)</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0953" marR="50953" marT="0" marB="0"/>
                </a:tc>
                <a:extLst>
                  <a:ext uri="{0D108BD9-81ED-4DB2-BD59-A6C34878D82A}">
                    <a16:rowId xmlns:a16="http://schemas.microsoft.com/office/drawing/2014/main" val="4007660200"/>
                  </a:ext>
                </a:extLst>
              </a:tr>
              <a:tr h="803672">
                <a:tc>
                  <a:txBody>
                    <a:bodyPr/>
                    <a:lstStyle/>
                    <a:p>
                      <a:pPr>
                        <a:lnSpc>
                          <a:spcPct val="107000"/>
                        </a:lnSpc>
                        <a:spcAft>
                          <a:spcPts val="800"/>
                        </a:spcAft>
                      </a:pPr>
                      <a:r>
                        <a:rPr lang="en-GB" sz="1100" kern="100">
                          <a:effectLst/>
                        </a:rPr>
                        <a:t>C3: Position of the researcher along the insider-outsider continuum</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0953" marR="50953" marT="0" marB="0"/>
                </a:tc>
                <a:tc>
                  <a:txBody>
                    <a:bodyPr/>
                    <a:lstStyle/>
                    <a:p>
                      <a:pPr>
                        <a:lnSpc>
                          <a:spcPct val="107000"/>
                        </a:lnSpc>
                        <a:spcAft>
                          <a:spcPts val="800"/>
                        </a:spcAft>
                      </a:pPr>
                      <a:r>
                        <a:rPr lang="en-GB" sz="1100" kern="100">
                          <a:effectLst/>
                        </a:rPr>
                        <a:t>provide detailed information regarding the researcher's position along the insideroutsider continuum (e.g., existence of a preexisting relationship with study participants, the development of close relationships during the course of data collection)</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0953" marR="50953" marT="0" marB="0"/>
                </a:tc>
                <a:extLst>
                  <a:ext uri="{0D108BD9-81ED-4DB2-BD59-A6C34878D82A}">
                    <a16:rowId xmlns:a16="http://schemas.microsoft.com/office/drawing/2014/main" val="4156048140"/>
                  </a:ext>
                </a:extLst>
              </a:tr>
              <a:tr h="479333">
                <a:tc>
                  <a:txBody>
                    <a:bodyPr/>
                    <a:lstStyle/>
                    <a:p>
                      <a:pPr>
                        <a:lnSpc>
                          <a:spcPct val="107000"/>
                        </a:lnSpc>
                        <a:spcAft>
                          <a:spcPts val="800"/>
                        </a:spcAft>
                      </a:pPr>
                      <a:r>
                        <a:rPr lang="en-GB" sz="1100" kern="100">
                          <a:effectLst/>
                        </a:rPr>
                        <a:t>C4: Sampling procedures</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0953" marR="50953" marT="0" marB="0"/>
                </a:tc>
                <a:tc>
                  <a:txBody>
                    <a:bodyPr/>
                    <a:lstStyle/>
                    <a:p>
                      <a:pPr>
                        <a:lnSpc>
                          <a:spcPct val="107000"/>
                        </a:lnSpc>
                        <a:spcAft>
                          <a:spcPts val="800"/>
                        </a:spcAft>
                      </a:pPr>
                      <a:r>
                        <a:rPr lang="en-GB" sz="1100" kern="100">
                          <a:effectLst/>
                        </a:rPr>
                        <a:t>be explicit about the sampling procedures (e.g., theoretical sample, purposive sample, snowballing sample, stratified sample)</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0953" marR="50953" marT="0" marB="0"/>
                </a:tc>
                <a:extLst>
                  <a:ext uri="{0D108BD9-81ED-4DB2-BD59-A6C34878D82A}">
                    <a16:rowId xmlns:a16="http://schemas.microsoft.com/office/drawing/2014/main" val="112410681"/>
                  </a:ext>
                </a:extLst>
              </a:tr>
              <a:tr h="349233">
                <a:tc>
                  <a:txBody>
                    <a:bodyPr/>
                    <a:lstStyle/>
                    <a:p>
                      <a:pPr>
                        <a:lnSpc>
                          <a:spcPct val="107000"/>
                        </a:lnSpc>
                        <a:spcAft>
                          <a:spcPts val="800"/>
                        </a:spcAft>
                      </a:pPr>
                      <a:r>
                        <a:rPr lang="en-GB" sz="1100" kern="100">
                          <a:effectLst/>
                        </a:rPr>
                        <a:t>C5: Relative importances of the participants/cases</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0953" marR="50953" marT="0" marB="0"/>
                </a:tc>
                <a:tc>
                  <a:txBody>
                    <a:bodyPr/>
                    <a:lstStyle/>
                    <a:p>
                      <a:pPr>
                        <a:lnSpc>
                          <a:spcPct val="107000"/>
                        </a:lnSpc>
                        <a:spcAft>
                          <a:spcPts val="800"/>
                        </a:spcAft>
                      </a:pPr>
                      <a:r>
                        <a:rPr lang="en-GB" sz="1100" kern="100">
                          <a:effectLst/>
                        </a:rPr>
                        <a:t>be explicit about the contribution that key informants made to the study</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0953" marR="50953" marT="0" marB="0"/>
                </a:tc>
                <a:extLst>
                  <a:ext uri="{0D108BD9-81ED-4DB2-BD59-A6C34878D82A}">
                    <a16:rowId xmlns:a16="http://schemas.microsoft.com/office/drawing/2014/main" val="2886230407"/>
                  </a:ext>
                </a:extLst>
              </a:tr>
              <a:tr h="479333">
                <a:tc>
                  <a:txBody>
                    <a:bodyPr/>
                    <a:lstStyle/>
                    <a:p>
                      <a:pPr>
                        <a:lnSpc>
                          <a:spcPct val="107000"/>
                        </a:lnSpc>
                        <a:spcAft>
                          <a:spcPts val="800"/>
                        </a:spcAft>
                      </a:pPr>
                      <a:r>
                        <a:rPr lang="en-GB" sz="1100" kern="100">
                          <a:effectLst/>
                        </a:rPr>
                        <a:t>C6: Documenting interactions with participants</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0953" marR="50953" marT="0" marB="0"/>
                </a:tc>
                <a:tc>
                  <a:txBody>
                    <a:bodyPr/>
                    <a:lstStyle/>
                    <a:p>
                      <a:pPr>
                        <a:lnSpc>
                          <a:spcPct val="107000"/>
                        </a:lnSpc>
                        <a:spcAft>
                          <a:spcPts val="800"/>
                        </a:spcAft>
                      </a:pPr>
                      <a:r>
                        <a:rPr lang="en-GB" sz="1100" kern="100">
                          <a:effectLst/>
                        </a:rPr>
                        <a:t>document interactions with participants (e.g., specify which types of interactions led to the development of a theme)</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0953" marR="50953" marT="0" marB="0"/>
                </a:tc>
                <a:extLst>
                  <a:ext uri="{0D108BD9-81ED-4DB2-BD59-A6C34878D82A}">
                    <a16:rowId xmlns:a16="http://schemas.microsoft.com/office/drawing/2014/main" val="4199530154"/>
                  </a:ext>
                </a:extLst>
              </a:tr>
              <a:tr h="479333">
                <a:tc>
                  <a:txBody>
                    <a:bodyPr/>
                    <a:lstStyle/>
                    <a:p>
                      <a:pPr>
                        <a:lnSpc>
                          <a:spcPct val="107000"/>
                        </a:lnSpc>
                        <a:spcAft>
                          <a:spcPts val="800"/>
                        </a:spcAft>
                      </a:pPr>
                      <a:r>
                        <a:rPr lang="en-GB" sz="1100" kern="100">
                          <a:effectLst/>
                        </a:rPr>
                        <a:t>C7: Saturation point</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0953" marR="50953" marT="0" marB="0"/>
                </a:tc>
                <a:tc>
                  <a:txBody>
                    <a:bodyPr/>
                    <a:lstStyle/>
                    <a:p>
                      <a:pPr>
                        <a:lnSpc>
                          <a:spcPct val="107000"/>
                        </a:lnSpc>
                        <a:spcAft>
                          <a:spcPts val="800"/>
                        </a:spcAft>
                      </a:pPr>
                      <a:r>
                        <a:rPr lang="en-GB" sz="1100" kern="100">
                          <a:effectLst/>
                        </a:rPr>
                        <a:t>identify the theoretical saturation point and describe the judgment calls the researcher made in defining and measuring it</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0953" marR="50953" marT="0" marB="0"/>
                </a:tc>
                <a:extLst>
                  <a:ext uri="{0D108BD9-81ED-4DB2-BD59-A6C34878D82A}">
                    <a16:rowId xmlns:a16="http://schemas.microsoft.com/office/drawing/2014/main" val="2345728203"/>
                  </a:ext>
                </a:extLst>
              </a:tr>
              <a:tr h="803672">
                <a:tc>
                  <a:txBody>
                    <a:bodyPr/>
                    <a:lstStyle/>
                    <a:p>
                      <a:pPr>
                        <a:lnSpc>
                          <a:spcPct val="107000"/>
                        </a:lnSpc>
                        <a:spcAft>
                          <a:spcPts val="800"/>
                        </a:spcAft>
                      </a:pPr>
                      <a:r>
                        <a:rPr lang="en-GB" sz="1100" kern="100">
                          <a:effectLst/>
                        </a:rPr>
                        <a:t>C8: Unexpected opportunities, challenges, and other events</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0953" marR="50953" marT="0" marB="0"/>
                </a:tc>
                <a:tc>
                  <a:txBody>
                    <a:bodyPr/>
                    <a:lstStyle/>
                    <a:p>
                      <a:pPr>
                        <a:lnSpc>
                          <a:spcPct val="107000"/>
                        </a:lnSpc>
                        <a:spcAft>
                          <a:spcPts val="800"/>
                        </a:spcAft>
                      </a:pPr>
                      <a:r>
                        <a:rPr lang="en-GB" sz="1100" kern="100">
                          <a:effectLst/>
                        </a:rPr>
                        <a:t>report what unexpected opportunities, challenges, and other events occurred during the study, how they were handled (e.g., participants dropped out of the study, a new theoretical framework was necessary), and implications</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0953" marR="50953" marT="0" marB="0"/>
                </a:tc>
                <a:extLst>
                  <a:ext uri="{0D108BD9-81ED-4DB2-BD59-A6C34878D82A}">
                    <a16:rowId xmlns:a16="http://schemas.microsoft.com/office/drawing/2014/main" val="1048496273"/>
                  </a:ext>
                </a:extLst>
              </a:tr>
              <a:tr h="641504">
                <a:tc>
                  <a:txBody>
                    <a:bodyPr/>
                    <a:lstStyle/>
                    <a:p>
                      <a:pPr>
                        <a:lnSpc>
                          <a:spcPct val="107000"/>
                        </a:lnSpc>
                        <a:spcAft>
                          <a:spcPts val="800"/>
                        </a:spcAft>
                      </a:pPr>
                      <a:r>
                        <a:rPr lang="en-GB" sz="1100" kern="100">
                          <a:effectLst/>
                        </a:rPr>
                        <a:t>C9: Management of power imbalance</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0953" marR="50953" marT="0" marB="0"/>
                </a:tc>
                <a:tc>
                  <a:txBody>
                    <a:bodyPr/>
                    <a:lstStyle/>
                    <a:p>
                      <a:pPr>
                        <a:lnSpc>
                          <a:spcPct val="107000"/>
                        </a:lnSpc>
                        <a:spcAft>
                          <a:spcPts val="800"/>
                        </a:spcAft>
                      </a:pPr>
                      <a:r>
                        <a:rPr lang="en-GB" sz="1100" kern="100">
                          <a:effectLst/>
                        </a:rPr>
                        <a:t>report and describe whether power imbalance exists between the researcher and the participants and how it was addressed (e.g., endorsement from a prestigious institution, self-acquaintance, asking sensitive questions)</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0953" marR="50953" marT="0" marB="0"/>
                </a:tc>
                <a:extLst>
                  <a:ext uri="{0D108BD9-81ED-4DB2-BD59-A6C34878D82A}">
                    <a16:rowId xmlns:a16="http://schemas.microsoft.com/office/drawing/2014/main" val="2321800326"/>
                  </a:ext>
                </a:extLst>
              </a:tr>
              <a:tr h="317164">
                <a:tc>
                  <a:txBody>
                    <a:bodyPr/>
                    <a:lstStyle/>
                    <a:p>
                      <a:pPr>
                        <a:lnSpc>
                          <a:spcPct val="107000"/>
                        </a:lnSpc>
                        <a:spcAft>
                          <a:spcPts val="800"/>
                        </a:spcAft>
                      </a:pPr>
                      <a:r>
                        <a:rPr lang="en-GB" sz="1100" kern="100">
                          <a:effectLst/>
                        </a:rPr>
                        <a:t>C10: Data coding and first-order codes</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0953" marR="50953" marT="0" marB="0"/>
                </a:tc>
                <a:tc>
                  <a:txBody>
                    <a:bodyPr/>
                    <a:lstStyle/>
                    <a:p>
                      <a:pPr>
                        <a:lnSpc>
                          <a:spcPct val="107000"/>
                        </a:lnSpc>
                        <a:spcAft>
                          <a:spcPts val="800"/>
                        </a:spcAft>
                      </a:pPr>
                      <a:r>
                        <a:rPr lang="en-GB" sz="1100" kern="100">
                          <a:effectLst/>
                        </a:rPr>
                        <a:t>be clear about the type of coding strategies adopted (e.g., structural, in vivo, open/initial, emotional, vs.)</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0953" marR="50953" marT="0" marB="0"/>
                </a:tc>
                <a:extLst>
                  <a:ext uri="{0D108BD9-81ED-4DB2-BD59-A6C34878D82A}">
                    <a16:rowId xmlns:a16="http://schemas.microsoft.com/office/drawing/2014/main" val="1602379236"/>
                  </a:ext>
                </a:extLst>
              </a:tr>
              <a:tr h="349233">
                <a:tc>
                  <a:txBody>
                    <a:bodyPr/>
                    <a:lstStyle/>
                    <a:p>
                      <a:pPr>
                        <a:lnSpc>
                          <a:spcPct val="107000"/>
                        </a:lnSpc>
                        <a:spcAft>
                          <a:spcPts val="800"/>
                        </a:spcAft>
                      </a:pPr>
                      <a:r>
                        <a:rPr lang="en-GB" sz="1100" kern="100">
                          <a:effectLst/>
                        </a:rPr>
                        <a:t>C11: Data analysis and second- or higher-order codes</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0953" marR="50953" marT="0" marB="0"/>
                </a:tc>
                <a:tc>
                  <a:txBody>
                    <a:bodyPr/>
                    <a:lstStyle/>
                    <a:p>
                      <a:pPr>
                        <a:lnSpc>
                          <a:spcPct val="107000"/>
                        </a:lnSpc>
                        <a:spcAft>
                          <a:spcPts val="800"/>
                        </a:spcAft>
                      </a:pPr>
                      <a:r>
                        <a:rPr lang="en-GB" sz="1100" kern="100">
                          <a:effectLst/>
                        </a:rPr>
                        <a:t>how the data were analyzed (e.g., focused, axial, theoretical, elaborative, longitudinal)</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0953" marR="50953" marT="0" marB="0"/>
                </a:tc>
                <a:extLst>
                  <a:ext uri="{0D108BD9-81ED-4DB2-BD59-A6C34878D82A}">
                    <a16:rowId xmlns:a16="http://schemas.microsoft.com/office/drawing/2014/main" val="458910411"/>
                  </a:ext>
                </a:extLst>
              </a:tr>
              <a:tr h="317164">
                <a:tc>
                  <a:txBody>
                    <a:bodyPr/>
                    <a:lstStyle/>
                    <a:p>
                      <a:pPr>
                        <a:lnSpc>
                          <a:spcPct val="107000"/>
                        </a:lnSpc>
                        <a:spcAft>
                          <a:spcPts val="800"/>
                        </a:spcAft>
                      </a:pPr>
                      <a:r>
                        <a:rPr lang="en-GB" sz="1100" kern="100">
                          <a:effectLst/>
                        </a:rPr>
                        <a:t>C12: Data disclosure</a:t>
                      </a:r>
                      <a:endParaRPr lang="en-GB"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0953" marR="50953" marT="0" marB="0"/>
                </a:tc>
                <a:tc>
                  <a:txBody>
                    <a:bodyPr/>
                    <a:lstStyle/>
                    <a:p>
                      <a:pPr>
                        <a:lnSpc>
                          <a:spcPct val="107000"/>
                        </a:lnSpc>
                        <a:spcAft>
                          <a:spcPts val="800"/>
                        </a:spcAft>
                      </a:pPr>
                      <a:r>
                        <a:rPr lang="en-GB" sz="1100" kern="100" dirty="0">
                          <a:effectLst/>
                        </a:rPr>
                        <a:t>make raw materials available (e.g., transcripts, video recordings)</a:t>
                      </a:r>
                      <a:endParaRPr lang="en-GB"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0953" marR="50953" marT="0" marB="0"/>
                </a:tc>
                <a:extLst>
                  <a:ext uri="{0D108BD9-81ED-4DB2-BD59-A6C34878D82A}">
                    <a16:rowId xmlns:a16="http://schemas.microsoft.com/office/drawing/2014/main" val="3178194236"/>
                  </a:ext>
                </a:extLst>
              </a:tr>
            </a:tbl>
          </a:graphicData>
        </a:graphic>
      </p:graphicFrame>
    </p:spTree>
    <p:extLst>
      <p:ext uri="{BB962C8B-B14F-4D97-AF65-F5344CB8AC3E}">
        <p14:creationId xmlns:p14="http://schemas.microsoft.com/office/powerpoint/2010/main" val="935852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093602-1313-625C-3AD0-768016D2B5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67C501-17F7-9F4C-6F01-67CDAF07F364}"/>
              </a:ext>
            </a:extLst>
          </p:cNvPr>
          <p:cNvSpPr>
            <a:spLocks noGrp="1"/>
          </p:cNvSpPr>
          <p:nvPr>
            <p:ph type="title"/>
          </p:nvPr>
        </p:nvSpPr>
        <p:spPr/>
        <p:txBody>
          <a:bodyPr>
            <a:normAutofit/>
          </a:bodyPr>
          <a:lstStyle/>
          <a:p>
            <a:r>
              <a:rPr lang="en-US" dirty="0"/>
              <a:t>The </a:t>
            </a:r>
            <a:r>
              <a:rPr lang="en-US" dirty="0" err="1"/>
              <a:t>IMRaD</a:t>
            </a:r>
            <a:r>
              <a:rPr lang="en-US" dirty="0"/>
              <a:t> structure</a:t>
            </a:r>
            <a:endParaRPr lang="en-GB" dirty="0"/>
          </a:p>
        </p:txBody>
      </p:sp>
      <p:sp>
        <p:nvSpPr>
          <p:cNvPr id="13" name="Rectangle 12">
            <a:extLst>
              <a:ext uri="{FF2B5EF4-FFF2-40B4-BE49-F238E27FC236}">
                <a16:creationId xmlns:a16="http://schemas.microsoft.com/office/drawing/2014/main" id="{1730E98D-3117-401A-4C15-46A77FCB7CA7}"/>
              </a:ext>
            </a:extLst>
          </p:cNvPr>
          <p:cNvSpPr/>
          <p:nvPr/>
        </p:nvSpPr>
        <p:spPr>
          <a:xfrm>
            <a:off x="4755420" y="786680"/>
            <a:ext cx="5147435" cy="621604"/>
          </a:xfrm>
          <a:prstGeom prst="rect">
            <a:avLst/>
          </a:prstGeom>
          <a:solidFill>
            <a:schemeClr val="accent1">
              <a:lumMod val="60000"/>
              <a:lumOff val="40000"/>
            </a:schemeClr>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I</a:t>
            </a:r>
            <a:r>
              <a:rPr lang="en-GB" dirty="0"/>
              <a:t>ntroduction</a:t>
            </a:r>
          </a:p>
        </p:txBody>
      </p:sp>
      <p:sp>
        <p:nvSpPr>
          <p:cNvPr id="15" name="Rectangle 14">
            <a:extLst>
              <a:ext uri="{FF2B5EF4-FFF2-40B4-BE49-F238E27FC236}">
                <a16:creationId xmlns:a16="http://schemas.microsoft.com/office/drawing/2014/main" id="{D9CBA292-83F6-7E06-1E67-E27082E5682A}"/>
              </a:ext>
            </a:extLst>
          </p:cNvPr>
          <p:cNvSpPr/>
          <p:nvPr/>
        </p:nvSpPr>
        <p:spPr>
          <a:xfrm>
            <a:off x="5768799" y="2759666"/>
            <a:ext cx="3130104" cy="621604"/>
          </a:xfrm>
          <a:prstGeom prst="rect">
            <a:avLst/>
          </a:prstGeom>
          <a:solidFill>
            <a:schemeClr val="accent1">
              <a:lumMod val="60000"/>
              <a:lumOff val="40000"/>
            </a:schemeClr>
          </a:solidFill>
          <a:ln w="28575">
            <a:solidFill>
              <a:schemeClr val="accent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dirty="0"/>
              <a:t>M</a:t>
            </a:r>
            <a:r>
              <a:rPr lang="en-GB" dirty="0"/>
              <a:t>ethod</a:t>
            </a:r>
          </a:p>
        </p:txBody>
      </p:sp>
      <p:sp>
        <p:nvSpPr>
          <p:cNvPr id="16" name="Rectangle 15">
            <a:extLst>
              <a:ext uri="{FF2B5EF4-FFF2-40B4-BE49-F238E27FC236}">
                <a16:creationId xmlns:a16="http://schemas.microsoft.com/office/drawing/2014/main" id="{395AA0F6-D5E8-98BC-42A6-1DA47CD776FD}"/>
              </a:ext>
            </a:extLst>
          </p:cNvPr>
          <p:cNvSpPr/>
          <p:nvPr/>
        </p:nvSpPr>
        <p:spPr>
          <a:xfrm>
            <a:off x="5768799" y="3457708"/>
            <a:ext cx="3130104" cy="621604"/>
          </a:xfrm>
          <a:prstGeom prst="rect">
            <a:avLst/>
          </a:prstGeom>
          <a:solidFill>
            <a:schemeClr val="accent1">
              <a:lumMod val="60000"/>
              <a:lumOff val="40000"/>
            </a:schemeClr>
          </a:solidFill>
          <a:ln w="28575">
            <a:solidFill>
              <a:schemeClr val="accent1"/>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b="1" dirty="0"/>
              <a:t>R</a:t>
            </a:r>
            <a:r>
              <a:rPr lang="en-GB" dirty="0"/>
              <a:t>esults</a:t>
            </a:r>
          </a:p>
        </p:txBody>
      </p:sp>
      <p:sp>
        <p:nvSpPr>
          <p:cNvPr id="3" name="Flowchart: Manual Operation 2">
            <a:extLst>
              <a:ext uri="{FF2B5EF4-FFF2-40B4-BE49-F238E27FC236}">
                <a16:creationId xmlns:a16="http://schemas.microsoft.com/office/drawing/2014/main" id="{325AD481-46AE-F4A3-F4F6-C8BC71B1FA2D}"/>
              </a:ext>
            </a:extLst>
          </p:cNvPr>
          <p:cNvSpPr/>
          <p:nvPr/>
        </p:nvSpPr>
        <p:spPr>
          <a:xfrm>
            <a:off x="4760132" y="1484722"/>
            <a:ext cx="5147435" cy="1198506"/>
          </a:xfrm>
          <a:prstGeom prst="flowChartManualOperation">
            <a:avLst/>
          </a:prstGeom>
          <a:solidFill>
            <a:schemeClr val="accent1">
              <a:lumMod val="20000"/>
              <a:lumOff val="80000"/>
            </a:schemeClr>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Literature review</a:t>
            </a:r>
          </a:p>
        </p:txBody>
      </p:sp>
      <p:sp>
        <p:nvSpPr>
          <p:cNvPr id="4" name="Flowchart: Manual Operation 3">
            <a:extLst>
              <a:ext uri="{FF2B5EF4-FFF2-40B4-BE49-F238E27FC236}">
                <a16:creationId xmlns:a16="http://schemas.microsoft.com/office/drawing/2014/main" id="{FCB739EF-C723-E4C2-9030-B9FA9F00913E}"/>
              </a:ext>
            </a:extLst>
          </p:cNvPr>
          <p:cNvSpPr/>
          <p:nvPr/>
        </p:nvSpPr>
        <p:spPr>
          <a:xfrm>
            <a:off x="4760132" y="4154792"/>
            <a:ext cx="5147435" cy="1276768"/>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10645 h 20645"/>
              <a:gd name="connsiteX1" fmla="*/ 10000 w 10000"/>
              <a:gd name="connsiteY1" fmla="*/ 10645 h 20645"/>
              <a:gd name="connsiteX2" fmla="*/ 8000 w 10000"/>
              <a:gd name="connsiteY2" fmla="*/ 20645 h 20645"/>
              <a:gd name="connsiteX3" fmla="*/ 1972 w 10000"/>
              <a:gd name="connsiteY3" fmla="*/ 0 h 20645"/>
              <a:gd name="connsiteX4" fmla="*/ 0 w 10000"/>
              <a:gd name="connsiteY4" fmla="*/ 10645 h 20645"/>
              <a:gd name="connsiteX0" fmla="*/ 0 w 10000"/>
              <a:gd name="connsiteY0" fmla="*/ 10645 h 10645"/>
              <a:gd name="connsiteX1" fmla="*/ 10000 w 10000"/>
              <a:gd name="connsiteY1" fmla="*/ 10645 h 10645"/>
              <a:gd name="connsiteX2" fmla="*/ 7772 w 10000"/>
              <a:gd name="connsiteY2" fmla="*/ 41 h 10645"/>
              <a:gd name="connsiteX3" fmla="*/ 1972 w 10000"/>
              <a:gd name="connsiteY3" fmla="*/ 0 h 10645"/>
              <a:gd name="connsiteX4" fmla="*/ 0 w 10000"/>
              <a:gd name="connsiteY4" fmla="*/ 10645 h 10645"/>
              <a:gd name="connsiteX0" fmla="*/ 0 w 10000"/>
              <a:gd name="connsiteY0" fmla="*/ 10722 h 10722"/>
              <a:gd name="connsiteX1" fmla="*/ 10000 w 10000"/>
              <a:gd name="connsiteY1" fmla="*/ 10722 h 10722"/>
              <a:gd name="connsiteX2" fmla="*/ 8092 w 10000"/>
              <a:gd name="connsiteY2" fmla="*/ 0 h 10722"/>
              <a:gd name="connsiteX3" fmla="*/ 1972 w 10000"/>
              <a:gd name="connsiteY3" fmla="*/ 77 h 10722"/>
              <a:gd name="connsiteX4" fmla="*/ 0 w 10000"/>
              <a:gd name="connsiteY4" fmla="*/ 10722 h 10722"/>
              <a:gd name="connsiteX0" fmla="*/ 0 w 10000"/>
              <a:gd name="connsiteY0" fmla="*/ 10690 h 10690"/>
              <a:gd name="connsiteX1" fmla="*/ 10000 w 10000"/>
              <a:gd name="connsiteY1" fmla="*/ 10690 h 10690"/>
              <a:gd name="connsiteX2" fmla="*/ 8011 w 10000"/>
              <a:gd name="connsiteY2" fmla="*/ 0 h 10690"/>
              <a:gd name="connsiteX3" fmla="*/ 1972 w 10000"/>
              <a:gd name="connsiteY3" fmla="*/ 45 h 10690"/>
              <a:gd name="connsiteX4" fmla="*/ 0 w 10000"/>
              <a:gd name="connsiteY4" fmla="*/ 10690 h 10690"/>
              <a:gd name="connsiteX0" fmla="*/ 0 w 10000"/>
              <a:gd name="connsiteY0" fmla="*/ 10801 h 10801"/>
              <a:gd name="connsiteX1" fmla="*/ 10000 w 10000"/>
              <a:gd name="connsiteY1" fmla="*/ 10801 h 10801"/>
              <a:gd name="connsiteX2" fmla="*/ 8007 w 10000"/>
              <a:gd name="connsiteY2" fmla="*/ 0 h 10801"/>
              <a:gd name="connsiteX3" fmla="*/ 1972 w 10000"/>
              <a:gd name="connsiteY3" fmla="*/ 156 h 10801"/>
              <a:gd name="connsiteX4" fmla="*/ 0 w 10000"/>
              <a:gd name="connsiteY4" fmla="*/ 10801 h 10801"/>
              <a:gd name="connsiteX0" fmla="*/ 0 w 10000"/>
              <a:gd name="connsiteY0" fmla="*/ 10645 h 10645"/>
              <a:gd name="connsiteX1" fmla="*/ 10000 w 10000"/>
              <a:gd name="connsiteY1" fmla="*/ 10645 h 10645"/>
              <a:gd name="connsiteX2" fmla="*/ 8014 w 10000"/>
              <a:gd name="connsiteY2" fmla="*/ 98 h 10645"/>
              <a:gd name="connsiteX3" fmla="*/ 1972 w 10000"/>
              <a:gd name="connsiteY3" fmla="*/ 0 h 10645"/>
              <a:gd name="connsiteX4" fmla="*/ 0 w 10000"/>
              <a:gd name="connsiteY4" fmla="*/ 10645 h 10645"/>
              <a:gd name="connsiteX0" fmla="*/ 0 w 10000"/>
              <a:gd name="connsiteY0" fmla="*/ 10653 h 10653"/>
              <a:gd name="connsiteX1" fmla="*/ 10000 w 10000"/>
              <a:gd name="connsiteY1" fmla="*/ 10653 h 10653"/>
              <a:gd name="connsiteX2" fmla="*/ 8014 w 10000"/>
              <a:gd name="connsiteY2" fmla="*/ 0 h 10653"/>
              <a:gd name="connsiteX3" fmla="*/ 1972 w 10000"/>
              <a:gd name="connsiteY3" fmla="*/ 8 h 10653"/>
              <a:gd name="connsiteX4" fmla="*/ 0 w 10000"/>
              <a:gd name="connsiteY4" fmla="*/ 10653 h 10653"/>
              <a:gd name="connsiteX0" fmla="*/ 0 w 10000"/>
              <a:gd name="connsiteY0" fmla="*/ 10653 h 10653"/>
              <a:gd name="connsiteX1" fmla="*/ 10000 w 10000"/>
              <a:gd name="connsiteY1" fmla="*/ 10653 h 10653"/>
              <a:gd name="connsiteX2" fmla="*/ 8034 w 10000"/>
              <a:gd name="connsiteY2" fmla="*/ 0 h 10653"/>
              <a:gd name="connsiteX3" fmla="*/ 1972 w 10000"/>
              <a:gd name="connsiteY3" fmla="*/ 8 h 10653"/>
              <a:gd name="connsiteX4" fmla="*/ 0 w 10000"/>
              <a:gd name="connsiteY4" fmla="*/ 10653 h 10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653">
                <a:moveTo>
                  <a:pt x="0" y="10653"/>
                </a:moveTo>
                <a:lnTo>
                  <a:pt x="10000" y="10653"/>
                </a:lnTo>
                <a:lnTo>
                  <a:pt x="8034" y="0"/>
                </a:lnTo>
                <a:lnTo>
                  <a:pt x="1972" y="8"/>
                </a:lnTo>
                <a:lnTo>
                  <a:pt x="0" y="10653"/>
                </a:lnTo>
                <a:close/>
              </a:path>
            </a:pathLst>
          </a:custGeom>
          <a:solidFill>
            <a:schemeClr val="accent1">
              <a:lumMod val="20000"/>
              <a:lumOff val="80000"/>
            </a:schemeClr>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ysClr val="windowText" lastClr="000000"/>
                </a:solidFill>
              </a:rPr>
              <a:t>D</a:t>
            </a:r>
            <a:r>
              <a:rPr lang="en-GB" dirty="0">
                <a:solidFill>
                  <a:sysClr val="windowText" lastClr="000000"/>
                </a:solidFill>
              </a:rPr>
              <a:t>iscussion</a:t>
            </a:r>
          </a:p>
        </p:txBody>
      </p:sp>
      <p:sp>
        <p:nvSpPr>
          <p:cNvPr id="6" name="Rectangle 5">
            <a:extLst>
              <a:ext uri="{FF2B5EF4-FFF2-40B4-BE49-F238E27FC236}">
                <a16:creationId xmlns:a16="http://schemas.microsoft.com/office/drawing/2014/main" id="{9F22E253-C8B2-8D1C-690E-26BDEE185821}"/>
              </a:ext>
            </a:extLst>
          </p:cNvPr>
          <p:cNvSpPr/>
          <p:nvPr/>
        </p:nvSpPr>
        <p:spPr>
          <a:xfrm>
            <a:off x="4755419" y="5507998"/>
            <a:ext cx="5147435" cy="621604"/>
          </a:xfrm>
          <a:prstGeom prst="rect">
            <a:avLst/>
          </a:prstGeom>
          <a:solidFill>
            <a:schemeClr val="accent1">
              <a:lumMod val="60000"/>
              <a:lumOff val="40000"/>
            </a:schemeClr>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Conclusion</a:t>
            </a:r>
          </a:p>
        </p:txBody>
      </p:sp>
      <p:cxnSp>
        <p:nvCxnSpPr>
          <p:cNvPr id="7" name="Straight Connector 6">
            <a:extLst>
              <a:ext uri="{FF2B5EF4-FFF2-40B4-BE49-F238E27FC236}">
                <a16:creationId xmlns:a16="http://schemas.microsoft.com/office/drawing/2014/main" id="{6333EC07-8B62-7D59-41F3-68BBA3E8ADC8}"/>
              </a:ext>
            </a:extLst>
          </p:cNvPr>
          <p:cNvCxnSpPr>
            <a:cxnSpLocks/>
          </p:cNvCxnSpPr>
          <p:nvPr/>
        </p:nvCxnSpPr>
        <p:spPr>
          <a:xfrm>
            <a:off x="5095190" y="1871221"/>
            <a:ext cx="4482443" cy="0"/>
          </a:xfrm>
          <a:prstGeom prst="line">
            <a:avLst/>
          </a:prstGeom>
          <a:ln w="28575">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2BFC9784-79A4-22DE-0A3E-706136D1B39A}"/>
              </a:ext>
            </a:extLst>
          </p:cNvPr>
          <p:cNvCxnSpPr>
            <a:cxnSpLocks/>
          </p:cNvCxnSpPr>
          <p:nvPr/>
        </p:nvCxnSpPr>
        <p:spPr>
          <a:xfrm>
            <a:off x="5467546" y="2309567"/>
            <a:ext cx="3723588" cy="0"/>
          </a:xfrm>
          <a:prstGeom prst="line">
            <a:avLst/>
          </a:prstGeom>
          <a:ln w="28575">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DC1958ED-24E0-4116-31EF-6B3E889972CE}"/>
              </a:ext>
            </a:extLst>
          </p:cNvPr>
          <p:cNvCxnSpPr>
            <a:cxnSpLocks/>
          </p:cNvCxnSpPr>
          <p:nvPr/>
        </p:nvCxnSpPr>
        <p:spPr>
          <a:xfrm>
            <a:off x="5095190" y="5022853"/>
            <a:ext cx="4482443" cy="0"/>
          </a:xfrm>
          <a:prstGeom prst="line">
            <a:avLst/>
          </a:prstGeom>
          <a:ln w="28575">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C5664FDB-9378-73A8-D0C0-36FCC0F809F3}"/>
              </a:ext>
            </a:extLst>
          </p:cNvPr>
          <p:cNvCxnSpPr>
            <a:cxnSpLocks/>
          </p:cNvCxnSpPr>
          <p:nvPr/>
        </p:nvCxnSpPr>
        <p:spPr>
          <a:xfrm>
            <a:off x="5467546" y="4549847"/>
            <a:ext cx="3723588" cy="0"/>
          </a:xfrm>
          <a:prstGeom prst="line">
            <a:avLst/>
          </a:prstGeom>
          <a:ln w="28575">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31498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08C94-CBC0-E7B7-D0AB-D10D448C4B7E}"/>
              </a:ext>
            </a:extLst>
          </p:cNvPr>
          <p:cNvSpPr>
            <a:spLocks noGrp="1"/>
          </p:cNvSpPr>
          <p:nvPr>
            <p:ph type="title"/>
          </p:nvPr>
        </p:nvSpPr>
        <p:spPr/>
        <p:txBody>
          <a:bodyPr/>
          <a:lstStyle/>
          <a:p>
            <a:r>
              <a:rPr lang="en-GB"/>
              <a:t>Quantitative research transparency</a:t>
            </a:r>
            <a:endParaRPr lang="en-GB" dirty="0"/>
          </a:p>
        </p:txBody>
      </p:sp>
      <p:sp>
        <p:nvSpPr>
          <p:cNvPr id="5" name="TextBox 4">
            <a:extLst>
              <a:ext uri="{FF2B5EF4-FFF2-40B4-BE49-F238E27FC236}">
                <a16:creationId xmlns:a16="http://schemas.microsoft.com/office/drawing/2014/main" id="{A7A1385D-F153-9DA5-28D3-5667C12A918C}"/>
              </a:ext>
            </a:extLst>
          </p:cNvPr>
          <p:cNvSpPr txBox="1"/>
          <p:nvPr/>
        </p:nvSpPr>
        <p:spPr>
          <a:xfrm>
            <a:off x="-4482" y="5716055"/>
            <a:ext cx="3357282" cy="369332"/>
          </a:xfrm>
          <a:prstGeom prst="rect">
            <a:avLst/>
          </a:prstGeom>
          <a:noFill/>
        </p:spPr>
        <p:txBody>
          <a:bodyPr wrap="square">
            <a:spAutoFit/>
          </a:bodyPr>
          <a:lstStyle/>
          <a:p>
            <a:r>
              <a:rPr lang="en-GB"/>
              <a:t>(Buckley et al., 2023).</a:t>
            </a:r>
            <a:endParaRPr lang="en-GB" dirty="0"/>
          </a:p>
        </p:txBody>
      </p:sp>
      <p:graphicFrame>
        <p:nvGraphicFramePr>
          <p:cNvPr id="6" name="Content Placeholder 5">
            <a:extLst>
              <a:ext uri="{FF2B5EF4-FFF2-40B4-BE49-F238E27FC236}">
                <a16:creationId xmlns:a16="http://schemas.microsoft.com/office/drawing/2014/main" id="{CA89B8DE-543F-C5CA-E4CE-B128B436FFD0}"/>
              </a:ext>
            </a:extLst>
          </p:cNvPr>
          <p:cNvGraphicFramePr>
            <a:graphicFrameLocks noGrp="1"/>
          </p:cNvGraphicFramePr>
          <p:nvPr>
            <p:ph idx="1"/>
            <p:extLst>
              <p:ext uri="{D42A27DB-BD31-4B8C-83A1-F6EECF244321}">
                <p14:modId xmlns:p14="http://schemas.microsoft.com/office/powerpoint/2010/main" val="4173091566"/>
              </p:ext>
            </p:extLst>
          </p:nvPr>
        </p:nvGraphicFramePr>
        <p:xfrm>
          <a:off x="3610202" y="242049"/>
          <a:ext cx="8034952" cy="6288127"/>
        </p:xfrm>
        <a:graphic>
          <a:graphicData uri="http://schemas.openxmlformats.org/drawingml/2006/table">
            <a:tbl>
              <a:tblPr firstRow="1" firstCol="1" bandRow="1">
                <a:tableStyleId>{69012ECD-51FC-41F1-AA8D-1B2483CD663E}</a:tableStyleId>
              </a:tblPr>
              <a:tblGrid>
                <a:gridCol w="1673745">
                  <a:extLst>
                    <a:ext uri="{9D8B030D-6E8A-4147-A177-3AD203B41FA5}">
                      <a16:colId xmlns:a16="http://schemas.microsoft.com/office/drawing/2014/main" val="1209439240"/>
                    </a:ext>
                  </a:extLst>
                </a:gridCol>
                <a:gridCol w="6361207">
                  <a:extLst>
                    <a:ext uri="{9D8B030D-6E8A-4147-A177-3AD203B41FA5}">
                      <a16:colId xmlns:a16="http://schemas.microsoft.com/office/drawing/2014/main" val="257640498"/>
                    </a:ext>
                  </a:extLst>
                </a:gridCol>
              </a:tblGrid>
              <a:tr h="151489">
                <a:tc>
                  <a:txBody>
                    <a:bodyPr/>
                    <a:lstStyle/>
                    <a:p>
                      <a:pPr>
                        <a:lnSpc>
                          <a:spcPct val="107000"/>
                        </a:lnSpc>
                        <a:spcAft>
                          <a:spcPts val="800"/>
                        </a:spcAft>
                      </a:pPr>
                      <a:r>
                        <a:rPr lang="en-GB" sz="1000" kern="100">
                          <a:effectLst/>
                        </a:rPr>
                        <a:t>Transparency criterion</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34121" marR="34121" marT="0" marB="0"/>
                </a:tc>
                <a:tc>
                  <a:txBody>
                    <a:bodyPr/>
                    <a:lstStyle/>
                    <a:p>
                      <a:pPr>
                        <a:lnSpc>
                          <a:spcPct val="107000"/>
                        </a:lnSpc>
                        <a:spcAft>
                          <a:spcPts val="800"/>
                        </a:spcAft>
                      </a:pPr>
                      <a:r>
                        <a:rPr lang="en-GB" sz="1000" kern="100">
                          <a:effectLst/>
                        </a:rPr>
                        <a:t>Authors should (where possible and ethical)…</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34121" marR="34121" marT="0" marB="0"/>
                </a:tc>
                <a:extLst>
                  <a:ext uri="{0D108BD9-81ED-4DB2-BD59-A6C34878D82A}">
                    <a16:rowId xmlns:a16="http://schemas.microsoft.com/office/drawing/2014/main" val="1270583889"/>
                  </a:ext>
                </a:extLst>
              </a:tr>
              <a:tr h="527324">
                <a:tc>
                  <a:txBody>
                    <a:bodyPr/>
                    <a:lstStyle/>
                    <a:p>
                      <a:pPr>
                        <a:lnSpc>
                          <a:spcPct val="107000"/>
                        </a:lnSpc>
                        <a:spcAft>
                          <a:spcPts val="800"/>
                        </a:spcAft>
                      </a:pPr>
                      <a:r>
                        <a:rPr lang="en-GB" sz="1000" kern="100">
                          <a:effectLst/>
                        </a:rPr>
                        <a:t>Kind of quantitative method</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34121" marR="34121" marT="0" marB="0"/>
                </a:tc>
                <a:tc>
                  <a:txBody>
                    <a:bodyPr/>
                    <a:lstStyle/>
                    <a:p>
                      <a:pPr>
                        <a:lnSpc>
                          <a:spcPct val="107000"/>
                        </a:lnSpc>
                        <a:spcAft>
                          <a:spcPts val="800"/>
                        </a:spcAft>
                      </a:pPr>
                      <a:r>
                        <a:rPr lang="en-GB" sz="1000" kern="100">
                          <a:effectLst/>
                        </a:rPr>
                        <a:t>be explicit about the particular quantitative methodology used in the study (e.g., an experimental design such as a true experiment or quasi-experiment, or a survey methodology such as longitudinal or cross-sectional design).</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34121" marR="34121" marT="0" marB="0"/>
                </a:tc>
                <a:extLst>
                  <a:ext uri="{0D108BD9-81ED-4DB2-BD59-A6C34878D82A}">
                    <a16:rowId xmlns:a16="http://schemas.microsoft.com/office/drawing/2014/main" val="2081859270"/>
                  </a:ext>
                </a:extLst>
              </a:tr>
              <a:tr h="633731">
                <a:tc>
                  <a:txBody>
                    <a:bodyPr/>
                    <a:lstStyle/>
                    <a:p>
                      <a:pPr>
                        <a:lnSpc>
                          <a:spcPct val="107000"/>
                        </a:lnSpc>
                        <a:spcAft>
                          <a:spcPts val="800"/>
                        </a:spcAft>
                      </a:pPr>
                      <a:r>
                        <a:rPr lang="en-GB" sz="1000" kern="100">
                          <a:effectLst/>
                        </a:rPr>
                        <a:t>Research setting</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34121" marR="34121" marT="0" marB="0"/>
                </a:tc>
                <a:tc>
                  <a:txBody>
                    <a:bodyPr/>
                    <a:lstStyle/>
                    <a:p>
                      <a:pPr>
                        <a:lnSpc>
                          <a:spcPct val="107000"/>
                        </a:lnSpc>
                        <a:spcAft>
                          <a:spcPts val="800"/>
                        </a:spcAft>
                      </a:pPr>
                      <a:r>
                        <a:rPr lang="en-GB" sz="1000" kern="100">
                          <a:effectLst/>
                        </a:rPr>
                        <a:t>provide detailed information about the physical, social, and cultural milieu of the study (e.g., the lab setting for a clinical trial, or location or demographic details of participants in an effectiveness study) and why these conditions were important to permit the identification or creation of similar settings in replication attempts.</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34121" marR="34121" marT="0" marB="0"/>
                </a:tc>
                <a:extLst>
                  <a:ext uri="{0D108BD9-81ED-4DB2-BD59-A6C34878D82A}">
                    <a16:rowId xmlns:a16="http://schemas.microsoft.com/office/drawing/2014/main" val="3125392469"/>
                  </a:ext>
                </a:extLst>
              </a:tr>
              <a:tr h="527324">
                <a:tc>
                  <a:txBody>
                    <a:bodyPr/>
                    <a:lstStyle/>
                    <a:p>
                      <a:pPr>
                        <a:lnSpc>
                          <a:spcPct val="107000"/>
                        </a:lnSpc>
                        <a:spcAft>
                          <a:spcPts val="800"/>
                        </a:spcAft>
                      </a:pPr>
                      <a:r>
                        <a:rPr lang="en-GB" sz="1000" kern="100">
                          <a:effectLst/>
                        </a:rPr>
                        <a:t>Sampling procedures</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34121" marR="34121" marT="0" marB="0"/>
                </a:tc>
                <a:tc>
                  <a:txBody>
                    <a:bodyPr/>
                    <a:lstStyle/>
                    <a:p>
                      <a:pPr>
                        <a:lnSpc>
                          <a:spcPct val="107000"/>
                        </a:lnSpc>
                        <a:spcAft>
                          <a:spcPts val="800"/>
                        </a:spcAft>
                      </a:pPr>
                      <a:r>
                        <a:rPr lang="en-GB" sz="1000" kern="100">
                          <a:effectLst/>
                        </a:rPr>
                        <a:t>be explicit about the procedures used to select participants or cases for the study (e.g., convenience, purposive, theoretical, random), and processes and tools used to assign participants to different conditions if applicable.</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34121" marR="34121" marT="0" marB="0"/>
                </a:tc>
                <a:extLst>
                  <a:ext uri="{0D108BD9-81ED-4DB2-BD59-A6C34878D82A}">
                    <a16:rowId xmlns:a16="http://schemas.microsoft.com/office/drawing/2014/main" val="2245403544"/>
                  </a:ext>
                </a:extLst>
              </a:tr>
              <a:tr h="314511">
                <a:tc>
                  <a:txBody>
                    <a:bodyPr/>
                    <a:lstStyle/>
                    <a:p>
                      <a:pPr>
                        <a:lnSpc>
                          <a:spcPct val="107000"/>
                        </a:lnSpc>
                        <a:spcAft>
                          <a:spcPts val="800"/>
                        </a:spcAft>
                      </a:pPr>
                      <a:r>
                        <a:rPr lang="en-GB" sz="1000" kern="100">
                          <a:effectLst/>
                        </a:rPr>
                        <a:t>Relative importance of the participants/cases</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34121" marR="34121" marT="0" marB="0"/>
                </a:tc>
                <a:tc>
                  <a:txBody>
                    <a:bodyPr/>
                    <a:lstStyle/>
                    <a:p>
                      <a:pPr>
                        <a:lnSpc>
                          <a:spcPct val="107000"/>
                        </a:lnSpc>
                        <a:spcAft>
                          <a:spcPts val="800"/>
                        </a:spcAft>
                      </a:pPr>
                      <a:r>
                        <a:rPr lang="en-GB" sz="1000" kern="100">
                          <a:effectLst/>
                        </a:rPr>
                        <a:t>be explicit about the study’s sample and the relative importance of each participant/case or included demographic groups and representativeness.</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34121" marR="34121" marT="0" marB="0"/>
                </a:tc>
                <a:extLst>
                  <a:ext uri="{0D108BD9-81ED-4DB2-BD59-A6C34878D82A}">
                    <a16:rowId xmlns:a16="http://schemas.microsoft.com/office/drawing/2014/main" val="3109767151"/>
                  </a:ext>
                </a:extLst>
              </a:tr>
              <a:tr h="420917">
                <a:tc>
                  <a:txBody>
                    <a:bodyPr/>
                    <a:lstStyle/>
                    <a:p>
                      <a:pPr>
                        <a:lnSpc>
                          <a:spcPct val="107000"/>
                        </a:lnSpc>
                        <a:spcAft>
                          <a:spcPts val="800"/>
                        </a:spcAft>
                      </a:pPr>
                      <a:r>
                        <a:rPr lang="en-GB" sz="1000" kern="100">
                          <a:effectLst/>
                        </a:rPr>
                        <a:t>Documenting data collection protocols</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34121" marR="34121" marT="0" marB="0"/>
                </a:tc>
                <a:tc>
                  <a:txBody>
                    <a:bodyPr/>
                    <a:lstStyle/>
                    <a:p>
                      <a:pPr>
                        <a:lnSpc>
                          <a:spcPct val="107000"/>
                        </a:lnSpc>
                        <a:spcAft>
                          <a:spcPts val="800"/>
                        </a:spcAft>
                      </a:pPr>
                      <a:r>
                        <a:rPr lang="en-GB" sz="1000" kern="100">
                          <a:effectLst/>
                        </a:rPr>
                        <a:t>provide details and descriptions of methodological instruments used in the collection or gathering of data, to include details of instrument validation and reliability from previous studies.</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34121" marR="34121" marT="0" marB="0"/>
                </a:tc>
                <a:extLst>
                  <a:ext uri="{0D108BD9-81ED-4DB2-BD59-A6C34878D82A}">
                    <a16:rowId xmlns:a16="http://schemas.microsoft.com/office/drawing/2014/main" val="1771407871"/>
                  </a:ext>
                </a:extLst>
              </a:tr>
              <a:tr h="740138">
                <a:tc>
                  <a:txBody>
                    <a:bodyPr/>
                    <a:lstStyle/>
                    <a:p>
                      <a:pPr>
                        <a:lnSpc>
                          <a:spcPct val="107000"/>
                        </a:lnSpc>
                        <a:spcAft>
                          <a:spcPts val="800"/>
                        </a:spcAft>
                      </a:pPr>
                      <a:r>
                        <a:rPr lang="en-GB" sz="1000" kern="100" dirty="0">
                          <a:effectLst/>
                        </a:rPr>
                        <a:t>Data reliability</a:t>
                      </a:r>
                      <a:endParaRPr lang="en-GB"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4121" marR="34121" marT="0" marB="0"/>
                </a:tc>
                <a:tc>
                  <a:txBody>
                    <a:bodyPr/>
                    <a:lstStyle/>
                    <a:p>
                      <a:pPr>
                        <a:lnSpc>
                          <a:spcPct val="107000"/>
                        </a:lnSpc>
                        <a:spcAft>
                          <a:spcPts val="800"/>
                        </a:spcAft>
                      </a:pPr>
                      <a:r>
                        <a:rPr lang="en-GB" sz="1000" kern="100" dirty="0">
                          <a:effectLst/>
                        </a:rPr>
                        <a:t>provide detailed information regarding the reliability of all data to include computed statistics of reliability for objective instruments (e.g., psychometric tests) and computed statistics of interrater reliability where subjective scoring was undertaken (e.g., for educational assessments). This should include clear and replicable justification of coders.</a:t>
                      </a:r>
                      <a:endParaRPr lang="en-GB"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4121" marR="34121" marT="0" marB="0"/>
                </a:tc>
                <a:extLst>
                  <a:ext uri="{0D108BD9-81ED-4DB2-BD59-A6C34878D82A}">
                    <a16:rowId xmlns:a16="http://schemas.microsoft.com/office/drawing/2014/main" val="1060370185"/>
                  </a:ext>
                </a:extLst>
              </a:tr>
              <a:tr h="310016">
                <a:tc>
                  <a:txBody>
                    <a:bodyPr/>
                    <a:lstStyle/>
                    <a:p>
                      <a:pPr>
                        <a:lnSpc>
                          <a:spcPct val="107000"/>
                        </a:lnSpc>
                        <a:spcAft>
                          <a:spcPts val="800"/>
                        </a:spcAft>
                      </a:pPr>
                      <a:r>
                        <a:rPr lang="en-GB" sz="1000" kern="100">
                          <a:effectLst/>
                        </a:rPr>
                        <a:t>Sample size and relevant demographic information</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34121" marR="34121" marT="0" marB="0"/>
                </a:tc>
                <a:tc>
                  <a:txBody>
                    <a:bodyPr/>
                    <a:lstStyle/>
                    <a:p>
                      <a:pPr>
                        <a:lnSpc>
                          <a:spcPct val="107000"/>
                        </a:lnSpc>
                        <a:spcAft>
                          <a:spcPts val="800"/>
                        </a:spcAft>
                      </a:pPr>
                      <a:r>
                        <a:rPr lang="en-GB" sz="1000" kern="100" dirty="0">
                          <a:effectLst/>
                        </a:rPr>
                        <a:t>be explicit about the size and characteristics of the study sample, and how the sample size was determined.</a:t>
                      </a:r>
                      <a:endParaRPr lang="en-GB"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4121" marR="34121" marT="0" marB="0"/>
                </a:tc>
                <a:extLst>
                  <a:ext uri="{0D108BD9-81ED-4DB2-BD59-A6C34878D82A}">
                    <a16:rowId xmlns:a16="http://schemas.microsoft.com/office/drawing/2014/main" val="864038036"/>
                  </a:ext>
                </a:extLst>
              </a:tr>
              <a:tr h="314511">
                <a:tc>
                  <a:txBody>
                    <a:bodyPr/>
                    <a:lstStyle/>
                    <a:p>
                      <a:pPr>
                        <a:lnSpc>
                          <a:spcPct val="107000"/>
                        </a:lnSpc>
                        <a:spcAft>
                          <a:spcPts val="800"/>
                        </a:spcAft>
                      </a:pPr>
                      <a:r>
                        <a:rPr lang="en-GB" sz="1000" kern="100">
                          <a:effectLst/>
                        </a:rPr>
                        <a:t>Unexpected opportunities, challenges, and other events</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34121" marR="34121" marT="0" marB="0"/>
                </a:tc>
                <a:tc>
                  <a:txBody>
                    <a:bodyPr/>
                    <a:lstStyle/>
                    <a:p>
                      <a:pPr>
                        <a:lnSpc>
                          <a:spcPct val="107000"/>
                        </a:lnSpc>
                        <a:spcAft>
                          <a:spcPts val="800"/>
                        </a:spcAft>
                      </a:pPr>
                      <a:r>
                        <a:rPr lang="en-GB" sz="1000" kern="100">
                          <a:effectLst/>
                        </a:rPr>
                        <a:t>provide detailed information about any unexpected opportunities, challenges, and events that occur during all stages of the research process.</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34121" marR="34121" marT="0" marB="0"/>
                </a:tc>
                <a:extLst>
                  <a:ext uri="{0D108BD9-81ED-4DB2-BD59-A6C34878D82A}">
                    <a16:rowId xmlns:a16="http://schemas.microsoft.com/office/drawing/2014/main" val="1233639856"/>
                  </a:ext>
                </a:extLst>
              </a:tr>
              <a:tr h="527324">
                <a:tc>
                  <a:txBody>
                    <a:bodyPr/>
                    <a:lstStyle/>
                    <a:p>
                      <a:pPr>
                        <a:lnSpc>
                          <a:spcPct val="107000"/>
                        </a:lnSpc>
                        <a:spcAft>
                          <a:spcPts val="800"/>
                        </a:spcAft>
                      </a:pPr>
                      <a:r>
                        <a:rPr lang="en-GB" sz="1000" kern="100">
                          <a:effectLst/>
                        </a:rPr>
                        <a:t>Management of power imbalance, and incentivisation</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34121" marR="34121" marT="0" marB="0"/>
                </a:tc>
                <a:tc>
                  <a:txBody>
                    <a:bodyPr/>
                    <a:lstStyle/>
                    <a:p>
                      <a:pPr>
                        <a:lnSpc>
                          <a:spcPct val="107000"/>
                        </a:lnSpc>
                        <a:spcAft>
                          <a:spcPts val="800"/>
                        </a:spcAft>
                      </a:pPr>
                      <a:r>
                        <a:rPr lang="en-GB" sz="1000" kern="100">
                          <a:effectLst/>
                        </a:rPr>
                        <a:t>report and describe whether a power imbalance exists between the researcher(s) and participants and how it was addressed. Also note any participation incentives which were used in the recruitment of participants or declare that none were used.</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34121" marR="34121" marT="0" marB="0"/>
                </a:tc>
                <a:extLst>
                  <a:ext uri="{0D108BD9-81ED-4DB2-BD59-A6C34878D82A}">
                    <a16:rowId xmlns:a16="http://schemas.microsoft.com/office/drawing/2014/main" val="2580869845"/>
                  </a:ext>
                </a:extLst>
              </a:tr>
              <a:tr h="633731">
                <a:tc>
                  <a:txBody>
                    <a:bodyPr/>
                    <a:lstStyle/>
                    <a:p>
                      <a:pPr>
                        <a:lnSpc>
                          <a:spcPct val="107000"/>
                        </a:lnSpc>
                        <a:spcAft>
                          <a:spcPts val="800"/>
                        </a:spcAft>
                      </a:pPr>
                      <a:r>
                        <a:rPr lang="en-GB" sz="1000" kern="100">
                          <a:effectLst/>
                        </a:rPr>
                        <a:t>Data cleaning, the treatment of outliers and testing statistical assumptions</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34121" marR="34121" marT="0" marB="0"/>
                </a:tc>
                <a:tc>
                  <a:txBody>
                    <a:bodyPr/>
                    <a:lstStyle/>
                    <a:p>
                      <a:pPr>
                        <a:lnSpc>
                          <a:spcPct val="107000"/>
                        </a:lnSpc>
                        <a:spcAft>
                          <a:spcPts val="800"/>
                        </a:spcAft>
                      </a:pPr>
                      <a:r>
                        <a:rPr lang="en-GB" sz="1000" kern="100">
                          <a:effectLst/>
                        </a:rPr>
                        <a:t>be explicit about the approach and steps taken in pre-processing or tidying collected data prior to formal analysis (e.g., data cleaning procedures or dealing with missing data, steps taken to identify and treat potential outliers, and approaches to testing statistical assumptions relating to statistical tests to be conducted).</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34121" marR="34121" marT="0" marB="0"/>
                </a:tc>
                <a:extLst>
                  <a:ext uri="{0D108BD9-81ED-4DB2-BD59-A6C34878D82A}">
                    <a16:rowId xmlns:a16="http://schemas.microsoft.com/office/drawing/2014/main" val="1113403763"/>
                  </a:ext>
                </a:extLst>
              </a:tr>
              <a:tr h="314511">
                <a:tc>
                  <a:txBody>
                    <a:bodyPr/>
                    <a:lstStyle/>
                    <a:p>
                      <a:pPr>
                        <a:lnSpc>
                          <a:spcPct val="107000"/>
                        </a:lnSpc>
                        <a:spcAft>
                          <a:spcPts val="800"/>
                        </a:spcAft>
                      </a:pPr>
                      <a:r>
                        <a:rPr lang="en-GB" sz="1000" kern="100">
                          <a:effectLst/>
                        </a:rPr>
                        <a:t>Formal statistical analysis</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34121" marR="34121" marT="0" marB="0"/>
                </a:tc>
                <a:tc>
                  <a:txBody>
                    <a:bodyPr/>
                    <a:lstStyle/>
                    <a:p>
                      <a:pPr>
                        <a:lnSpc>
                          <a:spcPct val="107000"/>
                        </a:lnSpc>
                        <a:spcAft>
                          <a:spcPts val="800"/>
                        </a:spcAft>
                      </a:pPr>
                      <a:r>
                        <a:rPr lang="en-GB" sz="1000" kern="100">
                          <a:effectLst/>
                        </a:rPr>
                        <a:t>provide detailed information about and use of formal statistical tests (e.g., univariate and multivariate tests) including describing the input data and test results.</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34121" marR="34121" marT="0" marB="0"/>
                </a:tc>
                <a:extLst>
                  <a:ext uri="{0D108BD9-81ED-4DB2-BD59-A6C34878D82A}">
                    <a16:rowId xmlns:a16="http://schemas.microsoft.com/office/drawing/2014/main" val="2632453179"/>
                  </a:ext>
                </a:extLst>
              </a:tr>
              <a:tr h="314511">
                <a:tc>
                  <a:txBody>
                    <a:bodyPr/>
                    <a:lstStyle/>
                    <a:p>
                      <a:pPr>
                        <a:lnSpc>
                          <a:spcPct val="107000"/>
                        </a:lnSpc>
                        <a:spcAft>
                          <a:spcPts val="800"/>
                        </a:spcAft>
                      </a:pPr>
                      <a:r>
                        <a:rPr lang="en-GB" sz="1000" kern="100">
                          <a:effectLst/>
                        </a:rPr>
                        <a:t>Data disclosure</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34121" marR="34121" marT="0" marB="0"/>
                </a:tc>
                <a:tc>
                  <a:txBody>
                    <a:bodyPr/>
                    <a:lstStyle/>
                    <a:p>
                      <a:pPr>
                        <a:lnSpc>
                          <a:spcPct val="107000"/>
                        </a:lnSpc>
                        <a:spcAft>
                          <a:spcPts val="800"/>
                        </a:spcAft>
                      </a:pPr>
                      <a:r>
                        <a:rPr lang="en-GB" sz="1000" kern="100">
                          <a:effectLst/>
                        </a:rPr>
                        <a:t>provide the raw material including any information collected by the researcher before any manipulation (i.e., analysis) (e.g., survey responses or test scores).</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34121" marR="34121" marT="0" marB="0"/>
                </a:tc>
                <a:extLst>
                  <a:ext uri="{0D108BD9-81ED-4DB2-BD59-A6C34878D82A}">
                    <a16:rowId xmlns:a16="http://schemas.microsoft.com/office/drawing/2014/main" val="2604416264"/>
                  </a:ext>
                </a:extLst>
              </a:tr>
              <a:tr h="527324">
                <a:tc>
                  <a:txBody>
                    <a:bodyPr/>
                    <a:lstStyle/>
                    <a:p>
                      <a:pPr>
                        <a:lnSpc>
                          <a:spcPct val="107000"/>
                        </a:lnSpc>
                        <a:spcAft>
                          <a:spcPts val="800"/>
                        </a:spcAft>
                      </a:pPr>
                      <a:r>
                        <a:rPr lang="en-GB" sz="1000" kern="100" dirty="0">
                          <a:effectLst/>
                        </a:rPr>
                        <a:t>Accepted standard of evidence</a:t>
                      </a:r>
                      <a:endParaRPr lang="en-GB"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4121" marR="34121" marT="0" marB="0"/>
                </a:tc>
                <a:tc>
                  <a:txBody>
                    <a:bodyPr/>
                    <a:lstStyle/>
                    <a:p>
                      <a:pPr>
                        <a:lnSpc>
                          <a:spcPct val="107000"/>
                        </a:lnSpc>
                        <a:spcAft>
                          <a:spcPts val="800"/>
                        </a:spcAft>
                      </a:pPr>
                      <a:r>
                        <a:rPr lang="en-GB" sz="1000" kern="100" dirty="0">
                          <a:effectLst/>
                        </a:rPr>
                        <a:t>be explicit about, and justify, the criteria which must be met for something to be judged as evidence supporting an inference (e.g., an alpha value of 0.05 against which p-values are compared, and adjustments for multiple comparisons)</a:t>
                      </a:r>
                      <a:endParaRPr lang="en-GB"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4121" marR="34121" marT="0" marB="0"/>
                </a:tc>
                <a:extLst>
                  <a:ext uri="{0D108BD9-81ED-4DB2-BD59-A6C34878D82A}">
                    <a16:rowId xmlns:a16="http://schemas.microsoft.com/office/drawing/2014/main" val="2934850381"/>
                  </a:ext>
                </a:extLst>
              </a:tr>
            </a:tbl>
          </a:graphicData>
        </a:graphic>
      </p:graphicFrame>
    </p:spTree>
    <p:extLst>
      <p:ext uri="{BB962C8B-B14F-4D97-AF65-F5344CB8AC3E}">
        <p14:creationId xmlns:p14="http://schemas.microsoft.com/office/powerpoint/2010/main" val="35159750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5BB9D-D4CC-CB3A-C2B3-F4ED0C4B30B8}"/>
              </a:ext>
            </a:extLst>
          </p:cNvPr>
          <p:cNvSpPr>
            <a:spLocks noGrp="1"/>
          </p:cNvSpPr>
          <p:nvPr>
            <p:ph type="title"/>
          </p:nvPr>
        </p:nvSpPr>
        <p:spPr/>
        <p:txBody>
          <a:bodyPr/>
          <a:lstStyle/>
          <a:p>
            <a:r>
              <a:rPr lang="en-US" dirty="0"/>
              <a:t>Structuring the discussion section</a:t>
            </a:r>
            <a:endParaRPr lang="en-GB" dirty="0"/>
          </a:p>
        </p:txBody>
      </p:sp>
    </p:spTree>
    <p:extLst>
      <p:ext uri="{BB962C8B-B14F-4D97-AF65-F5344CB8AC3E}">
        <p14:creationId xmlns:p14="http://schemas.microsoft.com/office/powerpoint/2010/main" val="27917790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B8424AB-D56B-4256-866A-5B54DE93C2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2" name="Rectangle 11">
            <a:extLst>
              <a:ext uri="{FF2B5EF4-FFF2-40B4-BE49-F238E27FC236}">
                <a16:creationId xmlns:a16="http://schemas.microsoft.com/office/drawing/2014/main" id="{FC999C28-AD33-4EB7-A5F1-C06D10A5F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useBgFill="1">
        <p:nvSpPr>
          <p:cNvPr id="14" name="Rectangle 13">
            <a:extLst>
              <a:ext uri="{FF2B5EF4-FFF2-40B4-BE49-F238E27FC236}">
                <a16:creationId xmlns:a16="http://schemas.microsoft.com/office/drawing/2014/main" id="{69373E92-F88D-4F0A-94DF-393703E7D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938" y="466531"/>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629DAA0-ADF6-43FD-9C99-483F722B5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609288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481ACA74-ED9E-ED14-EBFA-47BB7E50FCB3}"/>
              </a:ext>
            </a:extLst>
          </p:cNvPr>
          <p:cNvSpPr>
            <a:spLocks noGrp="1"/>
          </p:cNvSpPr>
          <p:nvPr>
            <p:ph type="title"/>
          </p:nvPr>
        </p:nvSpPr>
        <p:spPr>
          <a:xfrm>
            <a:off x="1069848" y="1298448"/>
            <a:ext cx="4705801" cy="4062446"/>
          </a:xfrm>
        </p:spPr>
        <p:txBody>
          <a:bodyPr vert="horz" lIns="91440" tIns="45720" rIns="91440" bIns="45720" rtlCol="0" anchor="b">
            <a:normAutofit/>
          </a:bodyPr>
          <a:lstStyle/>
          <a:p>
            <a:r>
              <a:rPr lang="en-US" sz="5500" spc="-100" dirty="0"/>
              <a:t>What do you think is the function of the discussion section?</a:t>
            </a:r>
          </a:p>
        </p:txBody>
      </p:sp>
      <p:pic>
        <p:nvPicPr>
          <p:cNvPr id="5" name="Content Placeholder 4" descr="Question Mark with solid fill">
            <a:extLst>
              <a:ext uri="{FF2B5EF4-FFF2-40B4-BE49-F238E27FC236}">
                <a16:creationId xmlns:a16="http://schemas.microsoft.com/office/drawing/2014/main" id="{4BED83F0-DF10-9148-34DD-33EEA82D8C2D}"/>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86977" y="970500"/>
            <a:ext cx="4908848" cy="4908848"/>
          </a:xfrm>
          <a:prstGeom prst="rect">
            <a:avLst/>
          </a:prstGeom>
        </p:spPr>
      </p:pic>
      <p:sp>
        <p:nvSpPr>
          <p:cNvPr id="18" name="Rectangle 17">
            <a:extLst>
              <a:ext uri="{FF2B5EF4-FFF2-40B4-BE49-F238E27FC236}">
                <a16:creationId xmlns:a16="http://schemas.microsoft.com/office/drawing/2014/main" id="{F32C8C35-BF44-4CFB-9754-81F07C9812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28197328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093602-1313-625C-3AD0-768016D2B5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67C501-17F7-9F4C-6F01-67CDAF07F364}"/>
              </a:ext>
            </a:extLst>
          </p:cNvPr>
          <p:cNvSpPr>
            <a:spLocks noGrp="1"/>
          </p:cNvSpPr>
          <p:nvPr>
            <p:ph type="title"/>
          </p:nvPr>
        </p:nvSpPr>
        <p:spPr/>
        <p:txBody>
          <a:bodyPr>
            <a:normAutofit/>
          </a:bodyPr>
          <a:lstStyle/>
          <a:p>
            <a:r>
              <a:rPr lang="en-US" dirty="0"/>
              <a:t>The </a:t>
            </a:r>
            <a:r>
              <a:rPr lang="en-US" dirty="0" err="1"/>
              <a:t>IMRaD</a:t>
            </a:r>
            <a:r>
              <a:rPr lang="en-US" dirty="0"/>
              <a:t> structure</a:t>
            </a:r>
            <a:endParaRPr lang="en-GB" dirty="0"/>
          </a:p>
        </p:txBody>
      </p:sp>
      <p:sp>
        <p:nvSpPr>
          <p:cNvPr id="13" name="Rectangle 12">
            <a:extLst>
              <a:ext uri="{FF2B5EF4-FFF2-40B4-BE49-F238E27FC236}">
                <a16:creationId xmlns:a16="http://schemas.microsoft.com/office/drawing/2014/main" id="{1730E98D-3117-401A-4C15-46A77FCB7CA7}"/>
              </a:ext>
            </a:extLst>
          </p:cNvPr>
          <p:cNvSpPr/>
          <p:nvPr/>
        </p:nvSpPr>
        <p:spPr>
          <a:xfrm>
            <a:off x="4755420" y="786680"/>
            <a:ext cx="5147435" cy="621604"/>
          </a:xfrm>
          <a:prstGeom prst="rect">
            <a:avLst/>
          </a:prstGeom>
          <a:solidFill>
            <a:schemeClr val="accent1">
              <a:lumMod val="60000"/>
              <a:lumOff val="40000"/>
            </a:schemeClr>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I</a:t>
            </a:r>
            <a:r>
              <a:rPr lang="en-GB" dirty="0"/>
              <a:t>ntroduction</a:t>
            </a:r>
          </a:p>
        </p:txBody>
      </p:sp>
      <p:sp>
        <p:nvSpPr>
          <p:cNvPr id="15" name="Rectangle 14">
            <a:extLst>
              <a:ext uri="{FF2B5EF4-FFF2-40B4-BE49-F238E27FC236}">
                <a16:creationId xmlns:a16="http://schemas.microsoft.com/office/drawing/2014/main" id="{D9CBA292-83F6-7E06-1E67-E27082E5682A}"/>
              </a:ext>
            </a:extLst>
          </p:cNvPr>
          <p:cNvSpPr/>
          <p:nvPr/>
        </p:nvSpPr>
        <p:spPr>
          <a:xfrm>
            <a:off x="5768799" y="2759666"/>
            <a:ext cx="3130104" cy="621604"/>
          </a:xfrm>
          <a:prstGeom prst="rect">
            <a:avLst/>
          </a:prstGeom>
          <a:solidFill>
            <a:schemeClr val="accent1">
              <a:lumMod val="60000"/>
              <a:lumOff val="40000"/>
            </a:schemeClr>
          </a:solidFill>
          <a:ln w="28575">
            <a:solidFill>
              <a:schemeClr val="accent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dirty="0"/>
              <a:t>M</a:t>
            </a:r>
            <a:r>
              <a:rPr lang="en-GB" dirty="0"/>
              <a:t>ethod</a:t>
            </a:r>
          </a:p>
        </p:txBody>
      </p:sp>
      <p:sp>
        <p:nvSpPr>
          <p:cNvPr id="16" name="Rectangle 15">
            <a:extLst>
              <a:ext uri="{FF2B5EF4-FFF2-40B4-BE49-F238E27FC236}">
                <a16:creationId xmlns:a16="http://schemas.microsoft.com/office/drawing/2014/main" id="{395AA0F6-D5E8-98BC-42A6-1DA47CD776FD}"/>
              </a:ext>
            </a:extLst>
          </p:cNvPr>
          <p:cNvSpPr/>
          <p:nvPr/>
        </p:nvSpPr>
        <p:spPr>
          <a:xfrm>
            <a:off x="5768799" y="3457708"/>
            <a:ext cx="3130104" cy="621604"/>
          </a:xfrm>
          <a:prstGeom prst="rect">
            <a:avLst/>
          </a:prstGeom>
          <a:solidFill>
            <a:schemeClr val="accent1">
              <a:lumMod val="60000"/>
              <a:lumOff val="40000"/>
            </a:schemeClr>
          </a:solidFill>
          <a:ln w="28575">
            <a:solidFill>
              <a:schemeClr val="accent1"/>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b="1" dirty="0"/>
              <a:t>R</a:t>
            </a:r>
            <a:r>
              <a:rPr lang="en-GB" dirty="0"/>
              <a:t>esults</a:t>
            </a:r>
          </a:p>
        </p:txBody>
      </p:sp>
      <p:sp>
        <p:nvSpPr>
          <p:cNvPr id="3" name="Flowchart: Manual Operation 2">
            <a:extLst>
              <a:ext uri="{FF2B5EF4-FFF2-40B4-BE49-F238E27FC236}">
                <a16:creationId xmlns:a16="http://schemas.microsoft.com/office/drawing/2014/main" id="{325AD481-46AE-F4A3-F4F6-C8BC71B1FA2D}"/>
              </a:ext>
            </a:extLst>
          </p:cNvPr>
          <p:cNvSpPr/>
          <p:nvPr/>
        </p:nvSpPr>
        <p:spPr>
          <a:xfrm>
            <a:off x="4760132" y="1484722"/>
            <a:ext cx="5147435" cy="1198506"/>
          </a:xfrm>
          <a:prstGeom prst="flowChartManualOperation">
            <a:avLst/>
          </a:prstGeom>
          <a:solidFill>
            <a:schemeClr val="accent1">
              <a:lumMod val="20000"/>
              <a:lumOff val="80000"/>
            </a:schemeClr>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Literature review</a:t>
            </a:r>
          </a:p>
        </p:txBody>
      </p:sp>
      <p:sp>
        <p:nvSpPr>
          <p:cNvPr id="4" name="Flowchart: Manual Operation 3">
            <a:extLst>
              <a:ext uri="{FF2B5EF4-FFF2-40B4-BE49-F238E27FC236}">
                <a16:creationId xmlns:a16="http://schemas.microsoft.com/office/drawing/2014/main" id="{FCB739EF-C723-E4C2-9030-B9FA9F00913E}"/>
              </a:ext>
            </a:extLst>
          </p:cNvPr>
          <p:cNvSpPr/>
          <p:nvPr/>
        </p:nvSpPr>
        <p:spPr>
          <a:xfrm>
            <a:off x="4760132" y="4154792"/>
            <a:ext cx="5147435" cy="1276768"/>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10645 h 20645"/>
              <a:gd name="connsiteX1" fmla="*/ 10000 w 10000"/>
              <a:gd name="connsiteY1" fmla="*/ 10645 h 20645"/>
              <a:gd name="connsiteX2" fmla="*/ 8000 w 10000"/>
              <a:gd name="connsiteY2" fmla="*/ 20645 h 20645"/>
              <a:gd name="connsiteX3" fmla="*/ 1972 w 10000"/>
              <a:gd name="connsiteY3" fmla="*/ 0 h 20645"/>
              <a:gd name="connsiteX4" fmla="*/ 0 w 10000"/>
              <a:gd name="connsiteY4" fmla="*/ 10645 h 20645"/>
              <a:gd name="connsiteX0" fmla="*/ 0 w 10000"/>
              <a:gd name="connsiteY0" fmla="*/ 10645 h 10645"/>
              <a:gd name="connsiteX1" fmla="*/ 10000 w 10000"/>
              <a:gd name="connsiteY1" fmla="*/ 10645 h 10645"/>
              <a:gd name="connsiteX2" fmla="*/ 7772 w 10000"/>
              <a:gd name="connsiteY2" fmla="*/ 41 h 10645"/>
              <a:gd name="connsiteX3" fmla="*/ 1972 w 10000"/>
              <a:gd name="connsiteY3" fmla="*/ 0 h 10645"/>
              <a:gd name="connsiteX4" fmla="*/ 0 w 10000"/>
              <a:gd name="connsiteY4" fmla="*/ 10645 h 10645"/>
              <a:gd name="connsiteX0" fmla="*/ 0 w 10000"/>
              <a:gd name="connsiteY0" fmla="*/ 10722 h 10722"/>
              <a:gd name="connsiteX1" fmla="*/ 10000 w 10000"/>
              <a:gd name="connsiteY1" fmla="*/ 10722 h 10722"/>
              <a:gd name="connsiteX2" fmla="*/ 8092 w 10000"/>
              <a:gd name="connsiteY2" fmla="*/ 0 h 10722"/>
              <a:gd name="connsiteX3" fmla="*/ 1972 w 10000"/>
              <a:gd name="connsiteY3" fmla="*/ 77 h 10722"/>
              <a:gd name="connsiteX4" fmla="*/ 0 w 10000"/>
              <a:gd name="connsiteY4" fmla="*/ 10722 h 10722"/>
              <a:gd name="connsiteX0" fmla="*/ 0 w 10000"/>
              <a:gd name="connsiteY0" fmla="*/ 10690 h 10690"/>
              <a:gd name="connsiteX1" fmla="*/ 10000 w 10000"/>
              <a:gd name="connsiteY1" fmla="*/ 10690 h 10690"/>
              <a:gd name="connsiteX2" fmla="*/ 8011 w 10000"/>
              <a:gd name="connsiteY2" fmla="*/ 0 h 10690"/>
              <a:gd name="connsiteX3" fmla="*/ 1972 w 10000"/>
              <a:gd name="connsiteY3" fmla="*/ 45 h 10690"/>
              <a:gd name="connsiteX4" fmla="*/ 0 w 10000"/>
              <a:gd name="connsiteY4" fmla="*/ 10690 h 10690"/>
              <a:gd name="connsiteX0" fmla="*/ 0 w 10000"/>
              <a:gd name="connsiteY0" fmla="*/ 10801 h 10801"/>
              <a:gd name="connsiteX1" fmla="*/ 10000 w 10000"/>
              <a:gd name="connsiteY1" fmla="*/ 10801 h 10801"/>
              <a:gd name="connsiteX2" fmla="*/ 8007 w 10000"/>
              <a:gd name="connsiteY2" fmla="*/ 0 h 10801"/>
              <a:gd name="connsiteX3" fmla="*/ 1972 w 10000"/>
              <a:gd name="connsiteY3" fmla="*/ 156 h 10801"/>
              <a:gd name="connsiteX4" fmla="*/ 0 w 10000"/>
              <a:gd name="connsiteY4" fmla="*/ 10801 h 10801"/>
              <a:gd name="connsiteX0" fmla="*/ 0 w 10000"/>
              <a:gd name="connsiteY0" fmla="*/ 10645 h 10645"/>
              <a:gd name="connsiteX1" fmla="*/ 10000 w 10000"/>
              <a:gd name="connsiteY1" fmla="*/ 10645 h 10645"/>
              <a:gd name="connsiteX2" fmla="*/ 8014 w 10000"/>
              <a:gd name="connsiteY2" fmla="*/ 98 h 10645"/>
              <a:gd name="connsiteX3" fmla="*/ 1972 w 10000"/>
              <a:gd name="connsiteY3" fmla="*/ 0 h 10645"/>
              <a:gd name="connsiteX4" fmla="*/ 0 w 10000"/>
              <a:gd name="connsiteY4" fmla="*/ 10645 h 10645"/>
              <a:gd name="connsiteX0" fmla="*/ 0 w 10000"/>
              <a:gd name="connsiteY0" fmla="*/ 10653 h 10653"/>
              <a:gd name="connsiteX1" fmla="*/ 10000 w 10000"/>
              <a:gd name="connsiteY1" fmla="*/ 10653 h 10653"/>
              <a:gd name="connsiteX2" fmla="*/ 8014 w 10000"/>
              <a:gd name="connsiteY2" fmla="*/ 0 h 10653"/>
              <a:gd name="connsiteX3" fmla="*/ 1972 w 10000"/>
              <a:gd name="connsiteY3" fmla="*/ 8 h 10653"/>
              <a:gd name="connsiteX4" fmla="*/ 0 w 10000"/>
              <a:gd name="connsiteY4" fmla="*/ 10653 h 10653"/>
              <a:gd name="connsiteX0" fmla="*/ 0 w 10000"/>
              <a:gd name="connsiteY0" fmla="*/ 10653 h 10653"/>
              <a:gd name="connsiteX1" fmla="*/ 10000 w 10000"/>
              <a:gd name="connsiteY1" fmla="*/ 10653 h 10653"/>
              <a:gd name="connsiteX2" fmla="*/ 8034 w 10000"/>
              <a:gd name="connsiteY2" fmla="*/ 0 h 10653"/>
              <a:gd name="connsiteX3" fmla="*/ 1972 w 10000"/>
              <a:gd name="connsiteY3" fmla="*/ 8 h 10653"/>
              <a:gd name="connsiteX4" fmla="*/ 0 w 10000"/>
              <a:gd name="connsiteY4" fmla="*/ 10653 h 10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653">
                <a:moveTo>
                  <a:pt x="0" y="10653"/>
                </a:moveTo>
                <a:lnTo>
                  <a:pt x="10000" y="10653"/>
                </a:lnTo>
                <a:lnTo>
                  <a:pt x="8034" y="0"/>
                </a:lnTo>
                <a:lnTo>
                  <a:pt x="1972" y="8"/>
                </a:lnTo>
                <a:lnTo>
                  <a:pt x="0" y="10653"/>
                </a:lnTo>
                <a:close/>
              </a:path>
            </a:pathLst>
          </a:custGeom>
          <a:solidFill>
            <a:schemeClr val="accent1">
              <a:lumMod val="20000"/>
              <a:lumOff val="80000"/>
            </a:schemeClr>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ysClr val="windowText" lastClr="000000"/>
                </a:solidFill>
              </a:rPr>
              <a:t>D</a:t>
            </a:r>
            <a:r>
              <a:rPr lang="en-GB" dirty="0">
                <a:solidFill>
                  <a:sysClr val="windowText" lastClr="000000"/>
                </a:solidFill>
              </a:rPr>
              <a:t>iscussion</a:t>
            </a:r>
          </a:p>
        </p:txBody>
      </p:sp>
      <p:sp>
        <p:nvSpPr>
          <p:cNvPr id="6" name="Rectangle 5">
            <a:extLst>
              <a:ext uri="{FF2B5EF4-FFF2-40B4-BE49-F238E27FC236}">
                <a16:creationId xmlns:a16="http://schemas.microsoft.com/office/drawing/2014/main" id="{9F22E253-C8B2-8D1C-690E-26BDEE185821}"/>
              </a:ext>
            </a:extLst>
          </p:cNvPr>
          <p:cNvSpPr/>
          <p:nvPr/>
        </p:nvSpPr>
        <p:spPr>
          <a:xfrm>
            <a:off x="4755419" y="5507998"/>
            <a:ext cx="5147435" cy="621604"/>
          </a:xfrm>
          <a:prstGeom prst="rect">
            <a:avLst/>
          </a:prstGeom>
          <a:solidFill>
            <a:schemeClr val="accent1">
              <a:lumMod val="60000"/>
              <a:lumOff val="40000"/>
            </a:schemeClr>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Conclusion</a:t>
            </a:r>
          </a:p>
        </p:txBody>
      </p:sp>
      <p:cxnSp>
        <p:nvCxnSpPr>
          <p:cNvPr id="7" name="Straight Connector 6">
            <a:extLst>
              <a:ext uri="{FF2B5EF4-FFF2-40B4-BE49-F238E27FC236}">
                <a16:creationId xmlns:a16="http://schemas.microsoft.com/office/drawing/2014/main" id="{6333EC07-8B62-7D59-41F3-68BBA3E8ADC8}"/>
              </a:ext>
            </a:extLst>
          </p:cNvPr>
          <p:cNvCxnSpPr>
            <a:cxnSpLocks/>
          </p:cNvCxnSpPr>
          <p:nvPr/>
        </p:nvCxnSpPr>
        <p:spPr>
          <a:xfrm>
            <a:off x="5095190" y="1871221"/>
            <a:ext cx="4482443" cy="0"/>
          </a:xfrm>
          <a:prstGeom prst="line">
            <a:avLst/>
          </a:prstGeom>
          <a:ln w="28575">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2BFC9784-79A4-22DE-0A3E-706136D1B39A}"/>
              </a:ext>
            </a:extLst>
          </p:cNvPr>
          <p:cNvCxnSpPr>
            <a:cxnSpLocks/>
          </p:cNvCxnSpPr>
          <p:nvPr/>
        </p:nvCxnSpPr>
        <p:spPr>
          <a:xfrm>
            <a:off x="5467546" y="2309567"/>
            <a:ext cx="3723588" cy="0"/>
          </a:xfrm>
          <a:prstGeom prst="line">
            <a:avLst/>
          </a:prstGeom>
          <a:ln w="28575">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DC1958ED-24E0-4116-31EF-6B3E889972CE}"/>
              </a:ext>
            </a:extLst>
          </p:cNvPr>
          <p:cNvCxnSpPr>
            <a:cxnSpLocks/>
          </p:cNvCxnSpPr>
          <p:nvPr/>
        </p:nvCxnSpPr>
        <p:spPr>
          <a:xfrm>
            <a:off x="5095190" y="5022853"/>
            <a:ext cx="4482443" cy="0"/>
          </a:xfrm>
          <a:prstGeom prst="line">
            <a:avLst/>
          </a:prstGeom>
          <a:ln w="28575">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C5664FDB-9378-73A8-D0C0-36FCC0F809F3}"/>
              </a:ext>
            </a:extLst>
          </p:cNvPr>
          <p:cNvCxnSpPr>
            <a:cxnSpLocks/>
          </p:cNvCxnSpPr>
          <p:nvPr/>
        </p:nvCxnSpPr>
        <p:spPr>
          <a:xfrm>
            <a:off x="5467546" y="4549847"/>
            <a:ext cx="3723588" cy="0"/>
          </a:xfrm>
          <a:prstGeom prst="line">
            <a:avLst/>
          </a:prstGeom>
          <a:ln w="28575">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79719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9FC07-4991-DE63-4546-4F4B5DC0F17A}"/>
              </a:ext>
            </a:extLst>
          </p:cNvPr>
          <p:cNvSpPr>
            <a:spLocks noGrp="1"/>
          </p:cNvSpPr>
          <p:nvPr>
            <p:ph type="title"/>
          </p:nvPr>
        </p:nvSpPr>
        <p:spPr/>
        <p:txBody>
          <a:bodyPr/>
          <a:lstStyle/>
          <a:p>
            <a:r>
              <a:rPr lang="en-GB" dirty="0"/>
              <a:t>The multi-experiment or multi-study discussion</a:t>
            </a:r>
          </a:p>
        </p:txBody>
      </p:sp>
      <p:sp>
        <p:nvSpPr>
          <p:cNvPr id="3" name="Content Placeholder 2">
            <a:extLst>
              <a:ext uri="{FF2B5EF4-FFF2-40B4-BE49-F238E27FC236}">
                <a16:creationId xmlns:a16="http://schemas.microsoft.com/office/drawing/2014/main" id="{E4D54A13-5185-18A1-6D77-AFA0021303DB}"/>
              </a:ext>
            </a:extLst>
          </p:cNvPr>
          <p:cNvSpPr>
            <a:spLocks noGrp="1"/>
          </p:cNvSpPr>
          <p:nvPr>
            <p:ph idx="1"/>
          </p:nvPr>
        </p:nvSpPr>
        <p:spPr/>
        <p:txBody>
          <a:bodyPr>
            <a:normAutofit fontScale="92500" lnSpcReduction="20000"/>
          </a:bodyPr>
          <a:lstStyle/>
          <a:p>
            <a:pPr marL="457200" indent="-457200">
              <a:buClrTx/>
              <a:buFont typeface="+mj-lt"/>
              <a:buAutoNum type="arabicPeriod"/>
            </a:pPr>
            <a:r>
              <a:rPr lang="en-GB" dirty="0">
                <a:solidFill>
                  <a:sysClr val="windowText" lastClr="000000"/>
                </a:solidFill>
              </a:rPr>
              <a:t>Study/Experiment 1</a:t>
            </a:r>
          </a:p>
          <a:p>
            <a:pPr marL="914400" lvl="1" indent="-457200">
              <a:buClrTx/>
              <a:buFont typeface="+mj-lt"/>
              <a:buAutoNum type="arabicPeriod"/>
            </a:pPr>
            <a:r>
              <a:rPr lang="en-GB" dirty="0">
                <a:solidFill>
                  <a:sysClr val="windowText" lastClr="000000"/>
                </a:solidFill>
              </a:rPr>
              <a:t>Method</a:t>
            </a:r>
          </a:p>
          <a:p>
            <a:pPr marL="1371600" lvl="2" indent="-457200">
              <a:buClrTx/>
              <a:buFont typeface="+mj-lt"/>
              <a:buAutoNum type="arabicPeriod"/>
            </a:pPr>
            <a:r>
              <a:rPr lang="en-GB" dirty="0">
                <a:solidFill>
                  <a:sysClr val="windowText" lastClr="000000"/>
                </a:solidFill>
              </a:rPr>
              <a:t>Participants</a:t>
            </a:r>
          </a:p>
          <a:p>
            <a:pPr marL="1371600" lvl="2" indent="-457200">
              <a:buClrTx/>
              <a:buFont typeface="+mj-lt"/>
              <a:buAutoNum type="arabicPeriod"/>
            </a:pPr>
            <a:r>
              <a:rPr lang="en-GB" dirty="0">
                <a:solidFill>
                  <a:sysClr val="windowText" lastClr="000000"/>
                </a:solidFill>
              </a:rPr>
              <a:t>Design</a:t>
            </a:r>
          </a:p>
          <a:p>
            <a:pPr marL="1371600" lvl="2" indent="-457200">
              <a:buClrTx/>
              <a:buFont typeface="+mj-lt"/>
              <a:buAutoNum type="arabicPeriod"/>
            </a:pPr>
            <a:r>
              <a:rPr lang="en-GB" dirty="0">
                <a:solidFill>
                  <a:sysClr val="windowText" lastClr="000000"/>
                </a:solidFill>
              </a:rPr>
              <a:t>Materials</a:t>
            </a:r>
          </a:p>
          <a:p>
            <a:pPr marL="1371600" lvl="2" indent="-457200">
              <a:buClrTx/>
              <a:buFont typeface="+mj-lt"/>
              <a:buAutoNum type="arabicPeriod"/>
            </a:pPr>
            <a:r>
              <a:rPr lang="en-GB" dirty="0">
                <a:solidFill>
                  <a:sysClr val="windowText" lastClr="000000"/>
                </a:solidFill>
              </a:rPr>
              <a:t>Procedure</a:t>
            </a:r>
          </a:p>
          <a:p>
            <a:pPr marL="1371600" lvl="2" indent="-457200">
              <a:buClrTx/>
              <a:buFont typeface="+mj-lt"/>
              <a:buAutoNum type="arabicPeriod"/>
            </a:pPr>
            <a:r>
              <a:rPr lang="en-GB" dirty="0">
                <a:solidFill>
                  <a:sysClr val="windowText" lastClr="000000"/>
                </a:solidFill>
              </a:rPr>
              <a:t>Data analysis</a:t>
            </a:r>
          </a:p>
          <a:p>
            <a:pPr marL="914400" lvl="1" indent="-457200">
              <a:buClrTx/>
              <a:buFont typeface="+mj-lt"/>
              <a:buAutoNum type="arabicPeriod"/>
            </a:pPr>
            <a:r>
              <a:rPr lang="en-GB" dirty="0">
                <a:solidFill>
                  <a:sysClr val="windowText" lastClr="000000"/>
                </a:solidFill>
              </a:rPr>
              <a:t>Results</a:t>
            </a:r>
          </a:p>
          <a:p>
            <a:pPr marL="914400" lvl="1" indent="-457200">
              <a:buClrTx/>
              <a:buFont typeface="+mj-lt"/>
              <a:buAutoNum type="arabicPeriod"/>
            </a:pPr>
            <a:r>
              <a:rPr lang="en-GB" b="1" i="1" u="sng" dirty="0">
                <a:solidFill>
                  <a:sysClr val="windowText" lastClr="000000"/>
                </a:solidFill>
              </a:rPr>
              <a:t>Discussion</a:t>
            </a:r>
          </a:p>
          <a:p>
            <a:pPr marL="457200" indent="-457200">
              <a:buClrTx/>
              <a:buFont typeface="+mj-lt"/>
              <a:buAutoNum type="arabicPeriod"/>
            </a:pPr>
            <a:r>
              <a:rPr lang="en-GB" dirty="0">
                <a:solidFill>
                  <a:sysClr val="windowText" lastClr="000000"/>
                </a:solidFill>
              </a:rPr>
              <a:t>Study/Experiment 2</a:t>
            </a:r>
          </a:p>
          <a:p>
            <a:pPr marL="914400" lvl="1" indent="-457200">
              <a:buClrTx/>
              <a:buFont typeface="+mj-lt"/>
              <a:buAutoNum type="arabicPeriod"/>
            </a:pPr>
            <a:r>
              <a:rPr lang="en-GB" dirty="0">
                <a:solidFill>
                  <a:sysClr val="windowText" lastClr="000000"/>
                </a:solidFill>
              </a:rPr>
              <a:t>Method</a:t>
            </a:r>
          </a:p>
          <a:p>
            <a:pPr marL="1371600" lvl="2" indent="-457200">
              <a:buClrTx/>
              <a:buFont typeface="+mj-lt"/>
              <a:buAutoNum type="arabicPeriod"/>
            </a:pPr>
            <a:r>
              <a:rPr lang="en-GB" dirty="0">
                <a:solidFill>
                  <a:sysClr val="windowText" lastClr="000000"/>
                </a:solidFill>
              </a:rPr>
              <a:t>Participants</a:t>
            </a:r>
          </a:p>
          <a:p>
            <a:pPr marL="1371600" lvl="2" indent="-457200">
              <a:buClrTx/>
              <a:buFont typeface="+mj-lt"/>
              <a:buAutoNum type="arabicPeriod"/>
            </a:pPr>
            <a:r>
              <a:rPr lang="en-GB" dirty="0">
                <a:solidFill>
                  <a:sysClr val="windowText" lastClr="000000"/>
                </a:solidFill>
              </a:rPr>
              <a:t>Design</a:t>
            </a:r>
          </a:p>
          <a:p>
            <a:pPr marL="1371600" lvl="2" indent="-457200">
              <a:buClrTx/>
              <a:buFont typeface="+mj-lt"/>
              <a:buAutoNum type="arabicPeriod"/>
            </a:pPr>
            <a:r>
              <a:rPr lang="en-GB" dirty="0">
                <a:solidFill>
                  <a:sysClr val="windowText" lastClr="000000"/>
                </a:solidFill>
              </a:rPr>
              <a:t>Materials</a:t>
            </a:r>
          </a:p>
          <a:p>
            <a:pPr marL="1371600" lvl="2" indent="-457200">
              <a:buClrTx/>
              <a:buFont typeface="+mj-lt"/>
              <a:buAutoNum type="arabicPeriod"/>
            </a:pPr>
            <a:r>
              <a:rPr lang="en-GB" dirty="0">
                <a:solidFill>
                  <a:sysClr val="windowText" lastClr="000000"/>
                </a:solidFill>
              </a:rPr>
              <a:t>Procedure</a:t>
            </a:r>
          </a:p>
          <a:p>
            <a:pPr marL="1371600" lvl="2" indent="-457200">
              <a:buClrTx/>
              <a:buFont typeface="+mj-lt"/>
              <a:buAutoNum type="arabicPeriod"/>
            </a:pPr>
            <a:r>
              <a:rPr lang="en-GB" dirty="0">
                <a:solidFill>
                  <a:sysClr val="windowText" lastClr="000000"/>
                </a:solidFill>
              </a:rPr>
              <a:t>Data analysis</a:t>
            </a:r>
          </a:p>
          <a:p>
            <a:pPr marL="914400" lvl="1" indent="-457200">
              <a:buClrTx/>
              <a:buFont typeface="+mj-lt"/>
              <a:buAutoNum type="arabicPeriod"/>
            </a:pPr>
            <a:r>
              <a:rPr lang="en-GB" dirty="0">
                <a:solidFill>
                  <a:sysClr val="windowText" lastClr="000000"/>
                </a:solidFill>
              </a:rPr>
              <a:t>Results</a:t>
            </a:r>
          </a:p>
          <a:p>
            <a:pPr marL="914400" lvl="1" indent="-457200">
              <a:buClrTx/>
              <a:buFont typeface="+mj-lt"/>
              <a:buAutoNum type="arabicPeriod"/>
            </a:pPr>
            <a:r>
              <a:rPr lang="en-GB" b="1" i="1" u="sng" dirty="0">
                <a:solidFill>
                  <a:sysClr val="windowText" lastClr="000000"/>
                </a:solidFill>
              </a:rPr>
              <a:t>Discussion</a:t>
            </a:r>
          </a:p>
          <a:p>
            <a:pPr marL="457200" indent="-457200">
              <a:buClrTx/>
              <a:buFont typeface="+mj-lt"/>
              <a:buAutoNum type="arabicPeriod"/>
            </a:pPr>
            <a:r>
              <a:rPr lang="en-GB" b="1" i="1" u="sng" dirty="0">
                <a:solidFill>
                  <a:sysClr val="windowText" lastClr="000000"/>
                </a:solidFill>
              </a:rPr>
              <a:t>General discussion</a:t>
            </a:r>
          </a:p>
        </p:txBody>
      </p:sp>
      <p:sp>
        <p:nvSpPr>
          <p:cNvPr id="7" name="Callout: Line 6">
            <a:extLst>
              <a:ext uri="{FF2B5EF4-FFF2-40B4-BE49-F238E27FC236}">
                <a16:creationId xmlns:a16="http://schemas.microsoft.com/office/drawing/2014/main" id="{8679990E-E7E5-2B23-5A63-23A9888D37D3}"/>
              </a:ext>
            </a:extLst>
          </p:cNvPr>
          <p:cNvSpPr/>
          <p:nvPr/>
        </p:nvSpPr>
        <p:spPr>
          <a:xfrm>
            <a:off x="7207624" y="1123837"/>
            <a:ext cx="4461462" cy="1404210"/>
          </a:xfrm>
          <a:prstGeom prst="borderCallout1">
            <a:avLst>
              <a:gd name="adj1" fmla="val 91000"/>
              <a:gd name="adj2" fmla="val -1477"/>
              <a:gd name="adj3" fmla="val 135446"/>
              <a:gd name="adj4" fmla="val -27907"/>
            </a:avLst>
          </a:prstGeom>
          <a:noFill/>
          <a:ln w="19050">
            <a:solidFill>
              <a:schemeClr val="tx1">
                <a:lumMod val="50000"/>
              </a:schemeClr>
            </a:solidFill>
            <a:extLst>
              <a:ext uri="{C807C97D-BFC1-408E-A445-0C87EB9F89A2}">
                <ask:lineSketchStyleProps xmlns:ask="http://schemas.microsoft.com/office/drawing/2018/sketchyshapes" sd="247953243">
                  <a:custGeom>
                    <a:avLst/>
                    <a:gdLst>
                      <a:gd name="connsiteX0" fmla="*/ 0 w 6631081"/>
                      <a:gd name="connsiteY0" fmla="*/ 0 h 1262005"/>
                      <a:gd name="connsiteX1" fmla="*/ 663108 w 6631081"/>
                      <a:gd name="connsiteY1" fmla="*/ 0 h 1262005"/>
                      <a:gd name="connsiteX2" fmla="*/ 1193595 w 6631081"/>
                      <a:gd name="connsiteY2" fmla="*/ 0 h 1262005"/>
                      <a:gd name="connsiteX3" fmla="*/ 1657770 w 6631081"/>
                      <a:gd name="connsiteY3" fmla="*/ 0 h 1262005"/>
                      <a:gd name="connsiteX4" fmla="*/ 2320878 w 6631081"/>
                      <a:gd name="connsiteY4" fmla="*/ 0 h 1262005"/>
                      <a:gd name="connsiteX5" fmla="*/ 3050297 w 6631081"/>
                      <a:gd name="connsiteY5" fmla="*/ 0 h 1262005"/>
                      <a:gd name="connsiteX6" fmla="*/ 3514473 w 6631081"/>
                      <a:gd name="connsiteY6" fmla="*/ 0 h 1262005"/>
                      <a:gd name="connsiteX7" fmla="*/ 4044959 w 6631081"/>
                      <a:gd name="connsiteY7" fmla="*/ 0 h 1262005"/>
                      <a:gd name="connsiteX8" fmla="*/ 4641757 w 6631081"/>
                      <a:gd name="connsiteY8" fmla="*/ 0 h 1262005"/>
                      <a:gd name="connsiteX9" fmla="*/ 5172243 w 6631081"/>
                      <a:gd name="connsiteY9" fmla="*/ 0 h 1262005"/>
                      <a:gd name="connsiteX10" fmla="*/ 5702730 w 6631081"/>
                      <a:gd name="connsiteY10" fmla="*/ 0 h 1262005"/>
                      <a:gd name="connsiteX11" fmla="*/ 6631081 w 6631081"/>
                      <a:gd name="connsiteY11" fmla="*/ 0 h 1262005"/>
                      <a:gd name="connsiteX12" fmla="*/ 6631081 w 6631081"/>
                      <a:gd name="connsiteY12" fmla="*/ 643623 h 1262005"/>
                      <a:gd name="connsiteX13" fmla="*/ 6631081 w 6631081"/>
                      <a:gd name="connsiteY13" fmla="*/ 1262005 h 1262005"/>
                      <a:gd name="connsiteX14" fmla="*/ 6166905 w 6631081"/>
                      <a:gd name="connsiteY14" fmla="*/ 1262005 h 1262005"/>
                      <a:gd name="connsiteX15" fmla="*/ 5570108 w 6631081"/>
                      <a:gd name="connsiteY15" fmla="*/ 1262005 h 1262005"/>
                      <a:gd name="connsiteX16" fmla="*/ 4774378 w 6631081"/>
                      <a:gd name="connsiteY16" fmla="*/ 1262005 h 1262005"/>
                      <a:gd name="connsiteX17" fmla="*/ 3978649 w 6631081"/>
                      <a:gd name="connsiteY17" fmla="*/ 1262005 h 1262005"/>
                      <a:gd name="connsiteX18" fmla="*/ 3249230 w 6631081"/>
                      <a:gd name="connsiteY18" fmla="*/ 1262005 h 1262005"/>
                      <a:gd name="connsiteX19" fmla="*/ 2453500 w 6631081"/>
                      <a:gd name="connsiteY19" fmla="*/ 1262005 h 1262005"/>
                      <a:gd name="connsiteX20" fmla="*/ 1724081 w 6631081"/>
                      <a:gd name="connsiteY20" fmla="*/ 1262005 h 1262005"/>
                      <a:gd name="connsiteX21" fmla="*/ 928351 w 6631081"/>
                      <a:gd name="connsiteY21" fmla="*/ 1262005 h 1262005"/>
                      <a:gd name="connsiteX22" fmla="*/ 0 w 6631081"/>
                      <a:gd name="connsiteY22" fmla="*/ 1262005 h 1262005"/>
                      <a:gd name="connsiteX23" fmla="*/ 0 w 6631081"/>
                      <a:gd name="connsiteY23" fmla="*/ 618382 h 1262005"/>
                      <a:gd name="connsiteX24" fmla="*/ 0 w 6631081"/>
                      <a:gd name="connsiteY24" fmla="*/ 0 h 1262005"/>
                      <a:gd name="connsiteX0" fmla="*/ -44627 w 6631081"/>
                      <a:gd name="connsiteY0" fmla="*/ 205770 h 1262005"/>
                      <a:gd name="connsiteX1" fmla="*/ -494073 w 6631081"/>
                      <a:gd name="connsiteY1" fmla="*/ 506755 h 1262005"/>
                      <a:gd name="connsiteX2" fmla="*/ -990829 w 6631081"/>
                      <a:gd name="connsiteY2" fmla="*/ 839423 h 1262005"/>
                      <a:gd name="connsiteX3" fmla="*/ -1392965 w 6631081"/>
                      <a:gd name="connsiteY3" fmla="*/ 1108725 h 1262005"/>
                      <a:gd name="connsiteX4" fmla="*/ -1866067 w 6631081"/>
                      <a:gd name="connsiteY4" fmla="*/ 1425552 h 1262005"/>
                      <a:gd name="connsiteX5" fmla="*/ -2410133 w 6631081"/>
                      <a:gd name="connsiteY5" fmla="*/ 1789902 h 1262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31081" h="1262005" fill="none" extrusionOk="0">
                        <a:moveTo>
                          <a:pt x="0" y="0"/>
                        </a:moveTo>
                        <a:cubicBezTo>
                          <a:pt x="217677" y="21399"/>
                          <a:pt x="345924" y="-24731"/>
                          <a:pt x="663108" y="0"/>
                        </a:cubicBezTo>
                        <a:cubicBezTo>
                          <a:pt x="980292" y="24731"/>
                          <a:pt x="1040424" y="3209"/>
                          <a:pt x="1193595" y="0"/>
                        </a:cubicBezTo>
                        <a:cubicBezTo>
                          <a:pt x="1346766" y="-3209"/>
                          <a:pt x="1487775" y="-21445"/>
                          <a:pt x="1657770" y="0"/>
                        </a:cubicBezTo>
                        <a:cubicBezTo>
                          <a:pt x="1827766" y="21445"/>
                          <a:pt x="2039374" y="4293"/>
                          <a:pt x="2320878" y="0"/>
                        </a:cubicBezTo>
                        <a:cubicBezTo>
                          <a:pt x="2602382" y="-4293"/>
                          <a:pt x="2893895" y="-28308"/>
                          <a:pt x="3050297" y="0"/>
                        </a:cubicBezTo>
                        <a:cubicBezTo>
                          <a:pt x="3206699" y="28308"/>
                          <a:pt x="3374132" y="-6930"/>
                          <a:pt x="3514473" y="0"/>
                        </a:cubicBezTo>
                        <a:cubicBezTo>
                          <a:pt x="3654814" y="6930"/>
                          <a:pt x="3905704" y="5518"/>
                          <a:pt x="4044959" y="0"/>
                        </a:cubicBezTo>
                        <a:cubicBezTo>
                          <a:pt x="4184214" y="-5518"/>
                          <a:pt x="4354840" y="26601"/>
                          <a:pt x="4641757" y="0"/>
                        </a:cubicBezTo>
                        <a:cubicBezTo>
                          <a:pt x="4928674" y="-26601"/>
                          <a:pt x="5063882" y="-14599"/>
                          <a:pt x="5172243" y="0"/>
                        </a:cubicBezTo>
                        <a:cubicBezTo>
                          <a:pt x="5280604" y="14599"/>
                          <a:pt x="5539160" y="-12388"/>
                          <a:pt x="5702730" y="0"/>
                        </a:cubicBezTo>
                        <a:cubicBezTo>
                          <a:pt x="5866300" y="12388"/>
                          <a:pt x="6322553" y="-29782"/>
                          <a:pt x="6631081" y="0"/>
                        </a:cubicBezTo>
                        <a:cubicBezTo>
                          <a:pt x="6617267" y="220592"/>
                          <a:pt x="6621295" y="407560"/>
                          <a:pt x="6631081" y="643623"/>
                        </a:cubicBezTo>
                        <a:cubicBezTo>
                          <a:pt x="6640867" y="879686"/>
                          <a:pt x="6637828" y="1060854"/>
                          <a:pt x="6631081" y="1262005"/>
                        </a:cubicBezTo>
                        <a:cubicBezTo>
                          <a:pt x="6511864" y="1253823"/>
                          <a:pt x="6381497" y="1246266"/>
                          <a:pt x="6166905" y="1262005"/>
                        </a:cubicBezTo>
                        <a:cubicBezTo>
                          <a:pt x="5952313" y="1277744"/>
                          <a:pt x="5800360" y="1290333"/>
                          <a:pt x="5570108" y="1262005"/>
                        </a:cubicBezTo>
                        <a:cubicBezTo>
                          <a:pt x="5339856" y="1233677"/>
                          <a:pt x="4997411" y="1239022"/>
                          <a:pt x="4774378" y="1262005"/>
                        </a:cubicBezTo>
                        <a:cubicBezTo>
                          <a:pt x="4551345" y="1284989"/>
                          <a:pt x="4218172" y="1280629"/>
                          <a:pt x="3978649" y="1262005"/>
                        </a:cubicBezTo>
                        <a:cubicBezTo>
                          <a:pt x="3739126" y="1243381"/>
                          <a:pt x="3565052" y="1276781"/>
                          <a:pt x="3249230" y="1262005"/>
                        </a:cubicBezTo>
                        <a:cubicBezTo>
                          <a:pt x="2933408" y="1247229"/>
                          <a:pt x="2724478" y="1270858"/>
                          <a:pt x="2453500" y="1262005"/>
                        </a:cubicBezTo>
                        <a:cubicBezTo>
                          <a:pt x="2182522" y="1253153"/>
                          <a:pt x="1976137" y="1268840"/>
                          <a:pt x="1724081" y="1262005"/>
                        </a:cubicBezTo>
                        <a:cubicBezTo>
                          <a:pt x="1472025" y="1255170"/>
                          <a:pt x="1319713" y="1291907"/>
                          <a:pt x="928351" y="1262005"/>
                        </a:cubicBezTo>
                        <a:cubicBezTo>
                          <a:pt x="536989" y="1232104"/>
                          <a:pt x="303628" y="1226581"/>
                          <a:pt x="0" y="1262005"/>
                        </a:cubicBezTo>
                        <a:cubicBezTo>
                          <a:pt x="-29975" y="1108559"/>
                          <a:pt x="-26174" y="903319"/>
                          <a:pt x="0" y="618382"/>
                        </a:cubicBezTo>
                        <a:cubicBezTo>
                          <a:pt x="26174" y="333445"/>
                          <a:pt x="24258" y="173084"/>
                          <a:pt x="0" y="0"/>
                        </a:cubicBezTo>
                        <a:close/>
                      </a:path>
                      <a:path w="6631081" h="1262005" fill="none" extrusionOk="0">
                        <a:moveTo>
                          <a:pt x="-44627" y="205770"/>
                        </a:moveTo>
                        <a:cubicBezTo>
                          <a:pt x="-201948" y="332139"/>
                          <a:pt x="-363980" y="404551"/>
                          <a:pt x="-494073" y="506755"/>
                        </a:cubicBezTo>
                        <a:cubicBezTo>
                          <a:pt x="-624166" y="608959"/>
                          <a:pt x="-749175" y="670828"/>
                          <a:pt x="-990829" y="839423"/>
                        </a:cubicBezTo>
                        <a:cubicBezTo>
                          <a:pt x="-1232483" y="1008017"/>
                          <a:pt x="-1212469" y="993455"/>
                          <a:pt x="-1392965" y="1108725"/>
                        </a:cubicBezTo>
                        <a:cubicBezTo>
                          <a:pt x="-1573460" y="1223995"/>
                          <a:pt x="-1716516" y="1336248"/>
                          <a:pt x="-1866067" y="1425552"/>
                        </a:cubicBezTo>
                        <a:cubicBezTo>
                          <a:pt x="-2015618" y="1514856"/>
                          <a:pt x="-2167293" y="1601997"/>
                          <a:pt x="-2410133" y="1789902"/>
                        </a:cubicBezTo>
                      </a:path>
                      <a:path w="6631081" h="1262005" stroke="0" extrusionOk="0">
                        <a:moveTo>
                          <a:pt x="0" y="0"/>
                        </a:moveTo>
                        <a:cubicBezTo>
                          <a:pt x="248637" y="13160"/>
                          <a:pt x="516298" y="36158"/>
                          <a:pt x="795730" y="0"/>
                        </a:cubicBezTo>
                        <a:cubicBezTo>
                          <a:pt x="1075162" y="-36158"/>
                          <a:pt x="1302917" y="15102"/>
                          <a:pt x="1525149" y="0"/>
                        </a:cubicBezTo>
                        <a:cubicBezTo>
                          <a:pt x="1747381" y="-15102"/>
                          <a:pt x="1884390" y="-16550"/>
                          <a:pt x="2055635" y="0"/>
                        </a:cubicBezTo>
                        <a:cubicBezTo>
                          <a:pt x="2226880" y="16550"/>
                          <a:pt x="2325861" y="18082"/>
                          <a:pt x="2519811" y="0"/>
                        </a:cubicBezTo>
                        <a:cubicBezTo>
                          <a:pt x="2713761" y="-18082"/>
                          <a:pt x="2851943" y="-6160"/>
                          <a:pt x="2983986" y="0"/>
                        </a:cubicBezTo>
                        <a:cubicBezTo>
                          <a:pt x="3116029" y="6160"/>
                          <a:pt x="3512063" y="-10476"/>
                          <a:pt x="3779716" y="0"/>
                        </a:cubicBezTo>
                        <a:cubicBezTo>
                          <a:pt x="4047369" y="10476"/>
                          <a:pt x="4038079" y="13614"/>
                          <a:pt x="4243892" y="0"/>
                        </a:cubicBezTo>
                        <a:cubicBezTo>
                          <a:pt x="4449705" y="-13614"/>
                          <a:pt x="4785871" y="-24362"/>
                          <a:pt x="4973311" y="0"/>
                        </a:cubicBezTo>
                        <a:cubicBezTo>
                          <a:pt x="5160751" y="24362"/>
                          <a:pt x="5486180" y="23489"/>
                          <a:pt x="5769040" y="0"/>
                        </a:cubicBezTo>
                        <a:cubicBezTo>
                          <a:pt x="6051900" y="-23489"/>
                          <a:pt x="6329460" y="36906"/>
                          <a:pt x="6631081" y="0"/>
                        </a:cubicBezTo>
                        <a:cubicBezTo>
                          <a:pt x="6650918" y="282358"/>
                          <a:pt x="6649592" y="373531"/>
                          <a:pt x="6631081" y="618382"/>
                        </a:cubicBezTo>
                        <a:cubicBezTo>
                          <a:pt x="6612570" y="863233"/>
                          <a:pt x="6657841" y="992389"/>
                          <a:pt x="6631081" y="1262005"/>
                        </a:cubicBezTo>
                        <a:cubicBezTo>
                          <a:pt x="6367925" y="1235004"/>
                          <a:pt x="6241779" y="1277784"/>
                          <a:pt x="5967973" y="1262005"/>
                        </a:cubicBezTo>
                        <a:cubicBezTo>
                          <a:pt x="5694167" y="1246226"/>
                          <a:pt x="5653609" y="1269006"/>
                          <a:pt x="5437486" y="1262005"/>
                        </a:cubicBezTo>
                        <a:cubicBezTo>
                          <a:pt x="5221363" y="1255004"/>
                          <a:pt x="4936264" y="1241223"/>
                          <a:pt x="4774378" y="1262005"/>
                        </a:cubicBezTo>
                        <a:cubicBezTo>
                          <a:pt x="4612492" y="1282787"/>
                          <a:pt x="4467172" y="1237740"/>
                          <a:pt x="4243892" y="1262005"/>
                        </a:cubicBezTo>
                        <a:cubicBezTo>
                          <a:pt x="4020612" y="1286270"/>
                          <a:pt x="3804125" y="1249064"/>
                          <a:pt x="3514473" y="1262005"/>
                        </a:cubicBezTo>
                        <a:cubicBezTo>
                          <a:pt x="3224821" y="1274946"/>
                          <a:pt x="3094975" y="1295907"/>
                          <a:pt x="2718743" y="1262005"/>
                        </a:cubicBezTo>
                        <a:cubicBezTo>
                          <a:pt x="2342511" y="1228104"/>
                          <a:pt x="2196041" y="1271705"/>
                          <a:pt x="1989324" y="1262005"/>
                        </a:cubicBezTo>
                        <a:cubicBezTo>
                          <a:pt x="1782607" y="1252305"/>
                          <a:pt x="1573626" y="1266105"/>
                          <a:pt x="1458838" y="1262005"/>
                        </a:cubicBezTo>
                        <a:cubicBezTo>
                          <a:pt x="1344050" y="1257905"/>
                          <a:pt x="1002315" y="1235675"/>
                          <a:pt x="663108" y="1262005"/>
                        </a:cubicBezTo>
                        <a:cubicBezTo>
                          <a:pt x="323901" y="1288336"/>
                          <a:pt x="233389" y="1261666"/>
                          <a:pt x="0" y="1262005"/>
                        </a:cubicBezTo>
                        <a:cubicBezTo>
                          <a:pt x="7596" y="1049549"/>
                          <a:pt x="25411" y="891284"/>
                          <a:pt x="0" y="668863"/>
                        </a:cubicBezTo>
                        <a:cubicBezTo>
                          <a:pt x="-25411" y="446442"/>
                          <a:pt x="29161" y="301782"/>
                          <a:pt x="0" y="0"/>
                        </a:cubicBezTo>
                        <a:close/>
                      </a:path>
                      <a:path w="6631081" h="1262005" fill="none" stroke="0" extrusionOk="0">
                        <a:moveTo>
                          <a:pt x="-44627" y="205770"/>
                        </a:moveTo>
                        <a:cubicBezTo>
                          <a:pt x="-125160" y="288396"/>
                          <a:pt x="-282220" y="371726"/>
                          <a:pt x="-446763" y="475072"/>
                        </a:cubicBezTo>
                        <a:cubicBezTo>
                          <a:pt x="-611306" y="578418"/>
                          <a:pt x="-663498" y="615935"/>
                          <a:pt x="-872554" y="760216"/>
                        </a:cubicBezTo>
                        <a:cubicBezTo>
                          <a:pt x="-1081610" y="904497"/>
                          <a:pt x="-1215809" y="1004090"/>
                          <a:pt x="-1322000" y="1061201"/>
                        </a:cubicBezTo>
                        <a:cubicBezTo>
                          <a:pt x="-1428191" y="1118312"/>
                          <a:pt x="-1593523" y="1246295"/>
                          <a:pt x="-1724136" y="1330504"/>
                        </a:cubicBezTo>
                        <a:cubicBezTo>
                          <a:pt x="-1854749" y="1414713"/>
                          <a:pt x="-2215828" y="1634671"/>
                          <a:pt x="-2410133" y="1789902"/>
                        </a:cubicBezTo>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200" dirty="0">
                <a:solidFill>
                  <a:sysClr val="windowText" lastClr="000000"/>
                </a:solidFill>
              </a:rPr>
              <a:t>Brief, non-technical summary of the results of study/experiment 1.</a:t>
            </a:r>
          </a:p>
          <a:p>
            <a:r>
              <a:rPr lang="en-US" sz="1200" dirty="0">
                <a:solidFill>
                  <a:sysClr val="windowText" lastClr="000000"/>
                </a:solidFill>
              </a:rPr>
              <a:t>Draw any relevant conclusions that relate to this study/experiment.</a:t>
            </a:r>
          </a:p>
          <a:p>
            <a:r>
              <a:rPr lang="en-US" sz="1200" dirty="0">
                <a:solidFill>
                  <a:sysClr val="windowText" lastClr="000000"/>
                </a:solidFill>
              </a:rPr>
              <a:t>Potential limitations and introduction to study/experiment 2.</a:t>
            </a:r>
          </a:p>
          <a:p>
            <a:endParaRPr lang="en-US" sz="1200" dirty="0">
              <a:solidFill>
                <a:sysClr val="windowText" lastClr="000000"/>
              </a:solidFill>
            </a:endParaRPr>
          </a:p>
          <a:p>
            <a:r>
              <a:rPr lang="en-US" sz="1200" dirty="0">
                <a:solidFill>
                  <a:sysClr val="windowText" lastClr="000000"/>
                </a:solidFill>
              </a:rPr>
              <a:t>It is important here to provide a rationale for study/experiment 2, and the design of experiment 2 should stem from the limitations of study/experiment 1.</a:t>
            </a:r>
          </a:p>
          <a:p>
            <a:endParaRPr lang="en-GB" sz="1200" dirty="0">
              <a:solidFill>
                <a:sysClr val="windowText" lastClr="000000"/>
              </a:solidFill>
            </a:endParaRPr>
          </a:p>
        </p:txBody>
      </p:sp>
      <p:sp>
        <p:nvSpPr>
          <p:cNvPr id="8" name="Callout: Line 7">
            <a:extLst>
              <a:ext uri="{FF2B5EF4-FFF2-40B4-BE49-F238E27FC236}">
                <a16:creationId xmlns:a16="http://schemas.microsoft.com/office/drawing/2014/main" id="{E5417E63-EEC3-308A-54AA-2C53E79B96B2}"/>
              </a:ext>
            </a:extLst>
          </p:cNvPr>
          <p:cNvSpPr/>
          <p:nvPr/>
        </p:nvSpPr>
        <p:spPr>
          <a:xfrm>
            <a:off x="7207624" y="3504954"/>
            <a:ext cx="4461462" cy="1057012"/>
          </a:xfrm>
          <a:prstGeom prst="borderCallout1">
            <a:avLst>
              <a:gd name="adj1" fmla="val 90829"/>
              <a:gd name="adj2" fmla="val -1581"/>
              <a:gd name="adj3" fmla="val 174496"/>
              <a:gd name="adj4" fmla="val -27170"/>
            </a:avLst>
          </a:prstGeom>
          <a:noFill/>
          <a:ln w="19050">
            <a:solidFill>
              <a:schemeClr val="tx1">
                <a:lumMod val="50000"/>
              </a:schemeClr>
            </a:solidFill>
            <a:extLst>
              <a:ext uri="{C807C97D-BFC1-408E-A445-0C87EB9F89A2}">
                <ask:lineSketchStyleProps xmlns:ask="http://schemas.microsoft.com/office/drawing/2018/sketchyshapes" sd="247953243">
                  <a:custGeom>
                    <a:avLst/>
                    <a:gdLst>
                      <a:gd name="connsiteX0" fmla="*/ 0 w 6631081"/>
                      <a:gd name="connsiteY0" fmla="*/ 0 h 1057012"/>
                      <a:gd name="connsiteX1" fmla="*/ 663108 w 6631081"/>
                      <a:gd name="connsiteY1" fmla="*/ 0 h 1057012"/>
                      <a:gd name="connsiteX2" fmla="*/ 1193595 w 6631081"/>
                      <a:gd name="connsiteY2" fmla="*/ 0 h 1057012"/>
                      <a:gd name="connsiteX3" fmla="*/ 1657770 w 6631081"/>
                      <a:gd name="connsiteY3" fmla="*/ 0 h 1057012"/>
                      <a:gd name="connsiteX4" fmla="*/ 2320878 w 6631081"/>
                      <a:gd name="connsiteY4" fmla="*/ 0 h 1057012"/>
                      <a:gd name="connsiteX5" fmla="*/ 3050297 w 6631081"/>
                      <a:gd name="connsiteY5" fmla="*/ 0 h 1057012"/>
                      <a:gd name="connsiteX6" fmla="*/ 3514473 w 6631081"/>
                      <a:gd name="connsiteY6" fmla="*/ 0 h 1057012"/>
                      <a:gd name="connsiteX7" fmla="*/ 4044959 w 6631081"/>
                      <a:gd name="connsiteY7" fmla="*/ 0 h 1057012"/>
                      <a:gd name="connsiteX8" fmla="*/ 4641757 w 6631081"/>
                      <a:gd name="connsiteY8" fmla="*/ 0 h 1057012"/>
                      <a:gd name="connsiteX9" fmla="*/ 5172243 w 6631081"/>
                      <a:gd name="connsiteY9" fmla="*/ 0 h 1057012"/>
                      <a:gd name="connsiteX10" fmla="*/ 5702730 w 6631081"/>
                      <a:gd name="connsiteY10" fmla="*/ 0 h 1057012"/>
                      <a:gd name="connsiteX11" fmla="*/ 6631081 w 6631081"/>
                      <a:gd name="connsiteY11" fmla="*/ 0 h 1057012"/>
                      <a:gd name="connsiteX12" fmla="*/ 6631081 w 6631081"/>
                      <a:gd name="connsiteY12" fmla="*/ 539076 h 1057012"/>
                      <a:gd name="connsiteX13" fmla="*/ 6631081 w 6631081"/>
                      <a:gd name="connsiteY13" fmla="*/ 1057012 h 1057012"/>
                      <a:gd name="connsiteX14" fmla="*/ 6166905 w 6631081"/>
                      <a:gd name="connsiteY14" fmla="*/ 1057012 h 1057012"/>
                      <a:gd name="connsiteX15" fmla="*/ 5570108 w 6631081"/>
                      <a:gd name="connsiteY15" fmla="*/ 1057012 h 1057012"/>
                      <a:gd name="connsiteX16" fmla="*/ 4774378 w 6631081"/>
                      <a:gd name="connsiteY16" fmla="*/ 1057012 h 1057012"/>
                      <a:gd name="connsiteX17" fmla="*/ 3978649 w 6631081"/>
                      <a:gd name="connsiteY17" fmla="*/ 1057012 h 1057012"/>
                      <a:gd name="connsiteX18" fmla="*/ 3249230 w 6631081"/>
                      <a:gd name="connsiteY18" fmla="*/ 1057012 h 1057012"/>
                      <a:gd name="connsiteX19" fmla="*/ 2453500 w 6631081"/>
                      <a:gd name="connsiteY19" fmla="*/ 1057012 h 1057012"/>
                      <a:gd name="connsiteX20" fmla="*/ 1724081 w 6631081"/>
                      <a:gd name="connsiteY20" fmla="*/ 1057012 h 1057012"/>
                      <a:gd name="connsiteX21" fmla="*/ 928351 w 6631081"/>
                      <a:gd name="connsiteY21" fmla="*/ 1057012 h 1057012"/>
                      <a:gd name="connsiteX22" fmla="*/ 0 w 6631081"/>
                      <a:gd name="connsiteY22" fmla="*/ 1057012 h 1057012"/>
                      <a:gd name="connsiteX23" fmla="*/ 0 w 6631081"/>
                      <a:gd name="connsiteY23" fmla="*/ 517936 h 1057012"/>
                      <a:gd name="connsiteX24" fmla="*/ 0 w 6631081"/>
                      <a:gd name="connsiteY24" fmla="*/ 0 h 1057012"/>
                      <a:gd name="connsiteX0" fmla="*/ -78180 w 6631081"/>
                      <a:gd name="connsiteY0" fmla="*/ 108428 h 1057012"/>
                      <a:gd name="connsiteX1" fmla="*/ -506901 w 6631081"/>
                      <a:gd name="connsiteY1" fmla="*/ 523436 h 1057012"/>
                      <a:gd name="connsiteX2" fmla="*/ -980750 w 6631081"/>
                      <a:gd name="connsiteY2" fmla="*/ 982129 h 1057012"/>
                      <a:gd name="connsiteX3" fmla="*/ -1364342 w 6631081"/>
                      <a:gd name="connsiteY3" fmla="*/ 1353452 h 1057012"/>
                      <a:gd name="connsiteX4" fmla="*/ -1815627 w 6631081"/>
                      <a:gd name="connsiteY4" fmla="*/ 1790302 h 1057012"/>
                      <a:gd name="connsiteX5" fmla="*/ -2334605 w 6631081"/>
                      <a:gd name="connsiteY5" fmla="*/ 2292680 h 1057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31081" h="1057012" fill="none" extrusionOk="0">
                        <a:moveTo>
                          <a:pt x="0" y="0"/>
                        </a:moveTo>
                        <a:cubicBezTo>
                          <a:pt x="217677" y="21399"/>
                          <a:pt x="345924" y="-24731"/>
                          <a:pt x="663108" y="0"/>
                        </a:cubicBezTo>
                        <a:cubicBezTo>
                          <a:pt x="980292" y="24731"/>
                          <a:pt x="1040424" y="3209"/>
                          <a:pt x="1193595" y="0"/>
                        </a:cubicBezTo>
                        <a:cubicBezTo>
                          <a:pt x="1346766" y="-3209"/>
                          <a:pt x="1487775" y="-21445"/>
                          <a:pt x="1657770" y="0"/>
                        </a:cubicBezTo>
                        <a:cubicBezTo>
                          <a:pt x="1827766" y="21445"/>
                          <a:pt x="2039374" y="4293"/>
                          <a:pt x="2320878" y="0"/>
                        </a:cubicBezTo>
                        <a:cubicBezTo>
                          <a:pt x="2602382" y="-4293"/>
                          <a:pt x="2893895" y="-28308"/>
                          <a:pt x="3050297" y="0"/>
                        </a:cubicBezTo>
                        <a:cubicBezTo>
                          <a:pt x="3206699" y="28308"/>
                          <a:pt x="3374132" y="-6930"/>
                          <a:pt x="3514473" y="0"/>
                        </a:cubicBezTo>
                        <a:cubicBezTo>
                          <a:pt x="3654814" y="6930"/>
                          <a:pt x="3905704" y="5518"/>
                          <a:pt x="4044959" y="0"/>
                        </a:cubicBezTo>
                        <a:cubicBezTo>
                          <a:pt x="4184214" y="-5518"/>
                          <a:pt x="4354840" y="26601"/>
                          <a:pt x="4641757" y="0"/>
                        </a:cubicBezTo>
                        <a:cubicBezTo>
                          <a:pt x="4928674" y="-26601"/>
                          <a:pt x="5063882" y="-14599"/>
                          <a:pt x="5172243" y="0"/>
                        </a:cubicBezTo>
                        <a:cubicBezTo>
                          <a:pt x="5280604" y="14599"/>
                          <a:pt x="5539160" y="-12388"/>
                          <a:pt x="5702730" y="0"/>
                        </a:cubicBezTo>
                        <a:cubicBezTo>
                          <a:pt x="5866300" y="12388"/>
                          <a:pt x="6322553" y="-29782"/>
                          <a:pt x="6631081" y="0"/>
                        </a:cubicBezTo>
                        <a:cubicBezTo>
                          <a:pt x="6627915" y="209058"/>
                          <a:pt x="6651399" y="315523"/>
                          <a:pt x="6631081" y="539076"/>
                        </a:cubicBezTo>
                        <a:cubicBezTo>
                          <a:pt x="6610763" y="762629"/>
                          <a:pt x="6646066" y="866535"/>
                          <a:pt x="6631081" y="1057012"/>
                        </a:cubicBezTo>
                        <a:cubicBezTo>
                          <a:pt x="6511864" y="1048830"/>
                          <a:pt x="6381497" y="1041273"/>
                          <a:pt x="6166905" y="1057012"/>
                        </a:cubicBezTo>
                        <a:cubicBezTo>
                          <a:pt x="5952313" y="1072751"/>
                          <a:pt x="5800360" y="1085340"/>
                          <a:pt x="5570108" y="1057012"/>
                        </a:cubicBezTo>
                        <a:cubicBezTo>
                          <a:pt x="5339856" y="1028684"/>
                          <a:pt x="4997411" y="1034029"/>
                          <a:pt x="4774378" y="1057012"/>
                        </a:cubicBezTo>
                        <a:cubicBezTo>
                          <a:pt x="4551345" y="1079996"/>
                          <a:pt x="4218172" y="1075636"/>
                          <a:pt x="3978649" y="1057012"/>
                        </a:cubicBezTo>
                        <a:cubicBezTo>
                          <a:pt x="3739126" y="1038388"/>
                          <a:pt x="3565052" y="1071788"/>
                          <a:pt x="3249230" y="1057012"/>
                        </a:cubicBezTo>
                        <a:cubicBezTo>
                          <a:pt x="2933408" y="1042236"/>
                          <a:pt x="2724478" y="1065865"/>
                          <a:pt x="2453500" y="1057012"/>
                        </a:cubicBezTo>
                        <a:cubicBezTo>
                          <a:pt x="2182522" y="1048160"/>
                          <a:pt x="1976137" y="1063847"/>
                          <a:pt x="1724081" y="1057012"/>
                        </a:cubicBezTo>
                        <a:cubicBezTo>
                          <a:pt x="1472025" y="1050177"/>
                          <a:pt x="1319713" y="1086914"/>
                          <a:pt x="928351" y="1057012"/>
                        </a:cubicBezTo>
                        <a:cubicBezTo>
                          <a:pt x="536989" y="1027111"/>
                          <a:pt x="303628" y="1021588"/>
                          <a:pt x="0" y="1057012"/>
                        </a:cubicBezTo>
                        <a:cubicBezTo>
                          <a:pt x="25828" y="812013"/>
                          <a:pt x="20977" y="674372"/>
                          <a:pt x="0" y="517936"/>
                        </a:cubicBezTo>
                        <a:cubicBezTo>
                          <a:pt x="-20977" y="361500"/>
                          <a:pt x="-22703" y="240230"/>
                          <a:pt x="0" y="0"/>
                        </a:cubicBezTo>
                        <a:close/>
                      </a:path>
                      <a:path w="6631081" h="1057012" fill="none" extrusionOk="0">
                        <a:moveTo>
                          <a:pt x="-78180" y="108428"/>
                        </a:moveTo>
                        <a:cubicBezTo>
                          <a:pt x="-218996" y="222523"/>
                          <a:pt x="-318632" y="317582"/>
                          <a:pt x="-506901" y="523436"/>
                        </a:cubicBezTo>
                        <a:cubicBezTo>
                          <a:pt x="-695170" y="729290"/>
                          <a:pt x="-750175" y="762806"/>
                          <a:pt x="-980750" y="982129"/>
                        </a:cubicBezTo>
                        <a:cubicBezTo>
                          <a:pt x="-1211325" y="1201452"/>
                          <a:pt x="-1253589" y="1260792"/>
                          <a:pt x="-1364342" y="1353452"/>
                        </a:cubicBezTo>
                        <a:cubicBezTo>
                          <a:pt x="-1475095" y="1446112"/>
                          <a:pt x="-1579891" y="1596295"/>
                          <a:pt x="-1815627" y="1790302"/>
                        </a:cubicBezTo>
                        <a:cubicBezTo>
                          <a:pt x="-2051363" y="1984309"/>
                          <a:pt x="-2205623" y="2164681"/>
                          <a:pt x="-2334605" y="2292680"/>
                        </a:cubicBezTo>
                      </a:path>
                      <a:path w="6631081" h="1057012" stroke="0" extrusionOk="0">
                        <a:moveTo>
                          <a:pt x="0" y="0"/>
                        </a:moveTo>
                        <a:cubicBezTo>
                          <a:pt x="248637" y="13160"/>
                          <a:pt x="516298" y="36158"/>
                          <a:pt x="795730" y="0"/>
                        </a:cubicBezTo>
                        <a:cubicBezTo>
                          <a:pt x="1075162" y="-36158"/>
                          <a:pt x="1302917" y="15102"/>
                          <a:pt x="1525149" y="0"/>
                        </a:cubicBezTo>
                        <a:cubicBezTo>
                          <a:pt x="1747381" y="-15102"/>
                          <a:pt x="1884390" y="-16550"/>
                          <a:pt x="2055635" y="0"/>
                        </a:cubicBezTo>
                        <a:cubicBezTo>
                          <a:pt x="2226880" y="16550"/>
                          <a:pt x="2325861" y="18082"/>
                          <a:pt x="2519811" y="0"/>
                        </a:cubicBezTo>
                        <a:cubicBezTo>
                          <a:pt x="2713761" y="-18082"/>
                          <a:pt x="2851943" y="-6160"/>
                          <a:pt x="2983986" y="0"/>
                        </a:cubicBezTo>
                        <a:cubicBezTo>
                          <a:pt x="3116029" y="6160"/>
                          <a:pt x="3512063" y="-10476"/>
                          <a:pt x="3779716" y="0"/>
                        </a:cubicBezTo>
                        <a:cubicBezTo>
                          <a:pt x="4047369" y="10476"/>
                          <a:pt x="4038079" y="13614"/>
                          <a:pt x="4243892" y="0"/>
                        </a:cubicBezTo>
                        <a:cubicBezTo>
                          <a:pt x="4449705" y="-13614"/>
                          <a:pt x="4785871" y="-24362"/>
                          <a:pt x="4973311" y="0"/>
                        </a:cubicBezTo>
                        <a:cubicBezTo>
                          <a:pt x="5160751" y="24362"/>
                          <a:pt x="5486180" y="23489"/>
                          <a:pt x="5769040" y="0"/>
                        </a:cubicBezTo>
                        <a:cubicBezTo>
                          <a:pt x="6051900" y="-23489"/>
                          <a:pt x="6329460" y="36906"/>
                          <a:pt x="6631081" y="0"/>
                        </a:cubicBezTo>
                        <a:cubicBezTo>
                          <a:pt x="6616207" y="191796"/>
                          <a:pt x="6622180" y="316454"/>
                          <a:pt x="6631081" y="517936"/>
                        </a:cubicBezTo>
                        <a:cubicBezTo>
                          <a:pt x="6639982" y="719418"/>
                          <a:pt x="6609167" y="923935"/>
                          <a:pt x="6631081" y="1057012"/>
                        </a:cubicBezTo>
                        <a:cubicBezTo>
                          <a:pt x="6367925" y="1030011"/>
                          <a:pt x="6241779" y="1072791"/>
                          <a:pt x="5967973" y="1057012"/>
                        </a:cubicBezTo>
                        <a:cubicBezTo>
                          <a:pt x="5694167" y="1041233"/>
                          <a:pt x="5653609" y="1064013"/>
                          <a:pt x="5437486" y="1057012"/>
                        </a:cubicBezTo>
                        <a:cubicBezTo>
                          <a:pt x="5221363" y="1050011"/>
                          <a:pt x="4936264" y="1036230"/>
                          <a:pt x="4774378" y="1057012"/>
                        </a:cubicBezTo>
                        <a:cubicBezTo>
                          <a:pt x="4612492" y="1077794"/>
                          <a:pt x="4467172" y="1032747"/>
                          <a:pt x="4243892" y="1057012"/>
                        </a:cubicBezTo>
                        <a:cubicBezTo>
                          <a:pt x="4020612" y="1081277"/>
                          <a:pt x="3804125" y="1044071"/>
                          <a:pt x="3514473" y="1057012"/>
                        </a:cubicBezTo>
                        <a:cubicBezTo>
                          <a:pt x="3224821" y="1069953"/>
                          <a:pt x="3094975" y="1090914"/>
                          <a:pt x="2718743" y="1057012"/>
                        </a:cubicBezTo>
                        <a:cubicBezTo>
                          <a:pt x="2342511" y="1023111"/>
                          <a:pt x="2196041" y="1066712"/>
                          <a:pt x="1989324" y="1057012"/>
                        </a:cubicBezTo>
                        <a:cubicBezTo>
                          <a:pt x="1782607" y="1047312"/>
                          <a:pt x="1573626" y="1061112"/>
                          <a:pt x="1458838" y="1057012"/>
                        </a:cubicBezTo>
                        <a:cubicBezTo>
                          <a:pt x="1344050" y="1052912"/>
                          <a:pt x="1002315" y="1030682"/>
                          <a:pt x="663108" y="1057012"/>
                        </a:cubicBezTo>
                        <a:cubicBezTo>
                          <a:pt x="323901" y="1083343"/>
                          <a:pt x="233389" y="1056673"/>
                          <a:pt x="0" y="1057012"/>
                        </a:cubicBezTo>
                        <a:cubicBezTo>
                          <a:pt x="-1211" y="930373"/>
                          <a:pt x="-5918" y="767976"/>
                          <a:pt x="0" y="560216"/>
                        </a:cubicBezTo>
                        <a:cubicBezTo>
                          <a:pt x="5918" y="352456"/>
                          <a:pt x="-10242" y="193671"/>
                          <a:pt x="0" y="0"/>
                        </a:cubicBezTo>
                        <a:close/>
                      </a:path>
                      <a:path w="6631081" h="1057012" fill="none" stroke="0" extrusionOk="0">
                        <a:moveTo>
                          <a:pt x="-78180" y="108428"/>
                        </a:moveTo>
                        <a:cubicBezTo>
                          <a:pt x="-193757" y="227165"/>
                          <a:pt x="-360862" y="415025"/>
                          <a:pt x="-461772" y="479751"/>
                        </a:cubicBezTo>
                        <a:cubicBezTo>
                          <a:pt x="-562682" y="544477"/>
                          <a:pt x="-667175" y="684395"/>
                          <a:pt x="-867929" y="872916"/>
                        </a:cubicBezTo>
                        <a:cubicBezTo>
                          <a:pt x="-1068683" y="1061437"/>
                          <a:pt x="-1154187" y="1161795"/>
                          <a:pt x="-1296650" y="1287924"/>
                        </a:cubicBezTo>
                        <a:cubicBezTo>
                          <a:pt x="-1439113" y="1414053"/>
                          <a:pt x="-1543934" y="1556748"/>
                          <a:pt x="-1680242" y="1659247"/>
                        </a:cubicBezTo>
                        <a:cubicBezTo>
                          <a:pt x="-1816550" y="1761746"/>
                          <a:pt x="-2091425" y="2111648"/>
                          <a:pt x="-2334605" y="2292680"/>
                        </a:cubicBezTo>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200" dirty="0">
                <a:solidFill>
                  <a:sysClr val="windowText" lastClr="000000"/>
                </a:solidFill>
              </a:rPr>
              <a:t>Brief, non-technical summary of the results of study/experiment 2.</a:t>
            </a:r>
          </a:p>
          <a:p>
            <a:r>
              <a:rPr lang="en-US" sz="1200" dirty="0">
                <a:solidFill>
                  <a:sysClr val="windowText" lastClr="000000"/>
                </a:solidFill>
              </a:rPr>
              <a:t>Draw any relevant conclusions that relate to this study/experiment.</a:t>
            </a:r>
          </a:p>
          <a:p>
            <a:endParaRPr lang="en-US" sz="1200" dirty="0">
              <a:solidFill>
                <a:sysClr val="windowText" lastClr="000000"/>
              </a:solidFill>
            </a:endParaRPr>
          </a:p>
          <a:p>
            <a:r>
              <a:rPr lang="en-GB" sz="1200" dirty="0">
                <a:solidFill>
                  <a:sysClr val="windowText" lastClr="000000"/>
                </a:solidFill>
              </a:rPr>
              <a:t>This section is usually very brief as you will continue the discussion in the “general discussion” section.</a:t>
            </a:r>
            <a:endParaRPr lang="en-US" sz="1200" dirty="0">
              <a:solidFill>
                <a:sysClr val="windowText" lastClr="000000"/>
              </a:solidFill>
            </a:endParaRPr>
          </a:p>
        </p:txBody>
      </p:sp>
      <p:sp>
        <p:nvSpPr>
          <p:cNvPr id="9" name="Callout: Line 8">
            <a:extLst>
              <a:ext uri="{FF2B5EF4-FFF2-40B4-BE49-F238E27FC236}">
                <a16:creationId xmlns:a16="http://schemas.microsoft.com/office/drawing/2014/main" id="{0FD678E7-91CE-9D8D-3FD7-FF89013D3843}"/>
              </a:ext>
            </a:extLst>
          </p:cNvPr>
          <p:cNvSpPr/>
          <p:nvPr/>
        </p:nvSpPr>
        <p:spPr>
          <a:xfrm>
            <a:off x="7207624" y="5430380"/>
            <a:ext cx="4461462" cy="303783"/>
          </a:xfrm>
          <a:prstGeom prst="borderCallout1">
            <a:avLst>
              <a:gd name="adj1" fmla="val 51572"/>
              <a:gd name="adj2" fmla="val -1782"/>
              <a:gd name="adj3" fmla="val 85527"/>
              <a:gd name="adj4" fmla="val -17592"/>
            </a:avLst>
          </a:prstGeom>
          <a:noFill/>
          <a:ln w="19050">
            <a:solidFill>
              <a:schemeClr val="tx1">
                <a:lumMod val="50000"/>
              </a:schemeClr>
            </a:solidFill>
            <a:extLst>
              <a:ext uri="{C807C97D-BFC1-408E-A445-0C87EB9F89A2}">
                <ask:lineSketchStyleProps xmlns:ask="http://schemas.microsoft.com/office/drawing/2018/sketchyshapes" sd="247953243">
                  <a:custGeom>
                    <a:avLst/>
                    <a:gdLst>
                      <a:gd name="connsiteX0" fmla="*/ 0 w 6631081"/>
                      <a:gd name="connsiteY0" fmla="*/ 0 h 303783"/>
                      <a:gd name="connsiteX1" fmla="*/ 530486 w 6631081"/>
                      <a:gd name="connsiteY1" fmla="*/ 0 h 303783"/>
                      <a:gd name="connsiteX2" fmla="*/ 994662 w 6631081"/>
                      <a:gd name="connsiteY2" fmla="*/ 0 h 303783"/>
                      <a:gd name="connsiteX3" fmla="*/ 1525149 w 6631081"/>
                      <a:gd name="connsiteY3" fmla="*/ 0 h 303783"/>
                      <a:gd name="connsiteX4" fmla="*/ 2055635 w 6631081"/>
                      <a:gd name="connsiteY4" fmla="*/ 0 h 303783"/>
                      <a:gd name="connsiteX5" fmla="*/ 2519811 w 6631081"/>
                      <a:gd name="connsiteY5" fmla="*/ 0 h 303783"/>
                      <a:gd name="connsiteX6" fmla="*/ 3182919 w 6631081"/>
                      <a:gd name="connsiteY6" fmla="*/ 0 h 303783"/>
                      <a:gd name="connsiteX7" fmla="*/ 3912338 w 6631081"/>
                      <a:gd name="connsiteY7" fmla="*/ 0 h 303783"/>
                      <a:gd name="connsiteX8" fmla="*/ 4376513 w 6631081"/>
                      <a:gd name="connsiteY8" fmla="*/ 0 h 303783"/>
                      <a:gd name="connsiteX9" fmla="*/ 4907000 w 6631081"/>
                      <a:gd name="connsiteY9" fmla="*/ 0 h 303783"/>
                      <a:gd name="connsiteX10" fmla="*/ 5503797 w 6631081"/>
                      <a:gd name="connsiteY10" fmla="*/ 0 h 303783"/>
                      <a:gd name="connsiteX11" fmla="*/ 6034284 w 6631081"/>
                      <a:gd name="connsiteY11" fmla="*/ 0 h 303783"/>
                      <a:gd name="connsiteX12" fmla="*/ 6631081 w 6631081"/>
                      <a:gd name="connsiteY12" fmla="*/ 0 h 303783"/>
                      <a:gd name="connsiteX13" fmla="*/ 6631081 w 6631081"/>
                      <a:gd name="connsiteY13" fmla="*/ 303783 h 303783"/>
                      <a:gd name="connsiteX14" fmla="*/ 6100595 w 6631081"/>
                      <a:gd name="connsiteY14" fmla="*/ 303783 h 303783"/>
                      <a:gd name="connsiteX15" fmla="*/ 5503797 w 6631081"/>
                      <a:gd name="connsiteY15" fmla="*/ 303783 h 303783"/>
                      <a:gd name="connsiteX16" fmla="*/ 4774378 w 6631081"/>
                      <a:gd name="connsiteY16" fmla="*/ 303783 h 303783"/>
                      <a:gd name="connsiteX17" fmla="*/ 4177581 w 6631081"/>
                      <a:gd name="connsiteY17" fmla="*/ 303783 h 303783"/>
                      <a:gd name="connsiteX18" fmla="*/ 3381851 w 6631081"/>
                      <a:gd name="connsiteY18" fmla="*/ 303783 h 303783"/>
                      <a:gd name="connsiteX19" fmla="*/ 2586122 w 6631081"/>
                      <a:gd name="connsiteY19" fmla="*/ 303783 h 303783"/>
                      <a:gd name="connsiteX20" fmla="*/ 1856703 w 6631081"/>
                      <a:gd name="connsiteY20" fmla="*/ 303783 h 303783"/>
                      <a:gd name="connsiteX21" fmla="*/ 1060973 w 6631081"/>
                      <a:gd name="connsiteY21" fmla="*/ 303783 h 303783"/>
                      <a:gd name="connsiteX22" fmla="*/ 0 w 6631081"/>
                      <a:gd name="connsiteY22" fmla="*/ 303783 h 303783"/>
                      <a:gd name="connsiteX23" fmla="*/ 0 w 6631081"/>
                      <a:gd name="connsiteY23" fmla="*/ 0 h 303783"/>
                      <a:gd name="connsiteX0" fmla="*/ -78180 w 6631081"/>
                      <a:gd name="connsiteY0" fmla="*/ 31162 h 303783"/>
                      <a:gd name="connsiteX1" fmla="*/ -475603 w 6631081"/>
                      <a:gd name="connsiteY1" fmla="*/ 331179 h 303783"/>
                      <a:gd name="connsiteX2" fmla="*/ -924865 w 6631081"/>
                      <a:gd name="connsiteY2" fmla="*/ 670328 h 303783"/>
                      <a:gd name="connsiteX3" fmla="*/ -1374126 w 6631081"/>
                      <a:gd name="connsiteY3" fmla="*/ 1009477 h 303783"/>
                      <a:gd name="connsiteX4" fmla="*/ -1806108 w 6631081"/>
                      <a:gd name="connsiteY4" fmla="*/ 1335582 h 303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31081" h="303783" fill="none" extrusionOk="0">
                        <a:moveTo>
                          <a:pt x="0" y="0"/>
                        </a:moveTo>
                        <a:cubicBezTo>
                          <a:pt x="262543" y="-23748"/>
                          <a:pt x="351781" y="-18210"/>
                          <a:pt x="530486" y="0"/>
                        </a:cubicBezTo>
                        <a:cubicBezTo>
                          <a:pt x="709191" y="18210"/>
                          <a:pt x="842489" y="-21975"/>
                          <a:pt x="994662" y="0"/>
                        </a:cubicBezTo>
                        <a:cubicBezTo>
                          <a:pt x="1146835" y="21975"/>
                          <a:pt x="1352364" y="-19438"/>
                          <a:pt x="1525149" y="0"/>
                        </a:cubicBezTo>
                        <a:cubicBezTo>
                          <a:pt x="1697934" y="19438"/>
                          <a:pt x="1908467" y="3728"/>
                          <a:pt x="2055635" y="0"/>
                        </a:cubicBezTo>
                        <a:cubicBezTo>
                          <a:pt x="2202803" y="-3728"/>
                          <a:pt x="2342809" y="20472"/>
                          <a:pt x="2519811" y="0"/>
                        </a:cubicBezTo>
                        <a:cubicBezTo>
                          <a:pt x="2696813" y="-20472"/>
                          <a:pt x="2901415" y="4293"/>
                          <a:pt x="3182919" y="0"/>
                        </a:cubicBezTo>
                        <a:cubicBezTo>
                          <a:pt x="3464423" y="-4293"/>
                          <a:pt x="3755936" y="-28308"/>
                          <a:pt x="3912338" y="0"/>
                        </a:cubicBezTo>
                        <a:cubicBezTo>
                          <a:pt x="4068740" y="28308"/>
                          <a:pt x="4244149" y="-2405"/>
                          <a:pt x="4376513" y="0"/>
                        </a:cubicBezTo>
                        <a:cubicBezTo>
                          <a:pt x="4508878" y="2405"/>
                          <a:pt x="4766801" y="1391"/>
                          <a:pt x="4907000" y="0"/>
                        </a:cubicBezTo>
                        <a:cubicBezTo>
                          <a:pt x="5047199" y="-1391"/>
                          <a:pt x="5217571" y="-27686"/>
                          <a:pt x="5503797" y="0"/>
                        </a:cubicBezTo>
                        <a:cubicBezTo>
                          <a:pt x="5790023" y="27686"/>
                          <a:pt x="5923935" y="-16676"/>
                          <a:pt x="6034284" y="0"/>
                        </a:cubicBezTo>
                        <a:cubicBezTo>
                          <a:pt x="6144633" y="16676"/>
                          <a:pt x="6398405" y="-4923"/>
                          <a:pt x="6631081" y="0"/>
                        </a:cubicBezTo>
                        <a:cubicBezTo>
                          <a:pt x="6618574" y="123544"/>
                          <a:pt x="6631090" y="186496"/>
                          <a:pt x="6631081" y="303783"/>
                        </a:cubicBezTo>
                        <a:cubicBezTo>
                          <a:pt x="6502479" y="280347"/>
                          <a:pt x="6313105" y="321026"/>
                          <a:pt x="6100595" y="303783"/>
                        </a:cubicBezTo>
                        <a:cubicBezTo>
                          <a:pt x="5888085" y="286540"/>
                          <a:pt x="5707604" y="321118"/>
                          <a:pt x="5503797" y="303783"/>
                        </a:cubicBezTo>
                        <a:cubicBezTo>
                          <a:pt x="5299990" y="286448"/>
                          <a:pt x="5000093" y="300050"/>
                          <a:pt x="4774378" y="303783"/>
                        </a:cubicBezTo>
                        <a:cubicBezTo>
                          <a:pt x="4548663" y="307516"/>
                          <a:pt x="4407833" y="332111"/>
                          <a:pt x="4177581" y="303783"/>
                        </a:cubicBezTo>
                        <a:cubicBezTo>
                          <a:pt x="3947329" y="275455"/>
                          <a:pt x="3604884" y="280800"/>
                          <a:pt x="3381851" y="303783"/>
                        </a:cubicBezTo>
                        <a:cubicBezTo>
                          <a:pt x="3158818" y="326767"/>
                          <a:pt x="2825645" y="322407"/>
                          <a:pt x="2586122" y="303783"/>
                        </a:cubicBezTo>
                        <a:cubicBezTo>
                          <a:pt x="2346599" y="285159"/>
                          <a:pt x="2172525" y="318559"/>
                          <a:pt x="1856703" y="303783"/>
                        </a:cubicBezTo>
                        <a:cubicBezTo>
                          <a:pt x="1540881" y="289007"/>
                          <a:pt x="1331951" y="312636"/>
                          <a:pt x="1060973" y="303783"/>
                        </a:cubicBezTo>
                        <a:cubicBezTo>
                          <a:pt x="789995" y="294931"/>
                          <a:pt x="516377" y="287193"/>
                          <a:pt x="0" y="303783"/>
                        </a:cubicBezTo>
                        <a:cubicBezTo>
                          <a:pt x="4433" y="221186"/>
                          <a:pt x="11710" y="60805"/>
                          <a:pt x="0" y="0"/>
                        </a:cubicBezTo>
                        <a:close/>
                      </a:path>
                      <a:path w="6631081" h="303783" fill="none" extrusionOk="0">
                        <a:moveTo>
                          <a:pt x="-78180" y="31162"/>
                        </a:moveTo>
                        <a:cubicBezTo>
                          <a:pt x="-252216" y="154852"/>
                          <a:pt x="-324210" y="237392"/>
                          <a:pt x="-475603" y="331179"/>
                        </a:cubicBezTo>
                        <a:cubicBezTo>
                          <a:pt x="-626996" y="424966"/>
                          <a:pt x="-736151" y="511637"/>
                          <a:pt x="-924865" y="670328"/>
                        </a:cubicBezTo>
                        <a:cubicBezTo>
                          <a:pt x="-1113579" y="829019"/>
                          <a:pt x="-1260353" y="902829"/>
                          <a:pt x="-1374126" y="1009477"/>
                        </a:cubicBezTo>
                        <a:cubicBezTo>
                          <a:pt x="-1487899" y="1116125"/>
                          <a:pt x="-1719783" y="1267916"/>
                          <a:pt x="-1806108" y="1335582"/>
                        </a:cubicBezTo>
                      </a:path>
                      <a:path w="6631081" h="303783" stroke="0" extrusionOk="0">
                        <a:moveTo>
                          <a:pt x="0" y="0"/>
                        </a:moveTo>
                        <a:cubicBezTo>
                          <a:pt x="248637" y="13160"/>
                          <a:pt x="516298" y="36158"/>
                          <a:pt x="795730" y="0"/>
                        </a:cubicBezTo>
                        <a:cubicBezTo>
                          <a:pt x="1075162" y="-36158"/>
                          <a:pt x="1302917" y="15102"/>
                          <a:pt x="1525149" y="0"/>
                        </a:cubicBezTo>
                        <a:cubicBezTo>
                          <a:pt x="1747381" y="-15102"/>
                          <a:pt x="1884390" y="-16550"/>
                          <a:pt x="2055635" y="0"/>
                        </a:cubicBezTo>
                        <a:cubicBezTo>
                          <a:pt x="2226880" y="16550"/>
                          <a:pt x="2325861" y="18082"/>
                          <a:pt x="2519811" y="0"/>
                        </a:cubicBezTo>
                        <a:cubicBezTo>
                          <a:pt x="2713761" y="-18082"/>
                          <a:pt x="2851943" y="-6160"/>
                          <a:pt x="2983986" y="0"/>
                        </a:cubicBezTo>
                        <a:cubicBezTo>
                          <a:pt x="3116029" y="6160"/>
                          <a:pt x="3512063" y="-10476"/>
                          <a:pt x="3779716" y="0"/>
                        </a:cubicBezTo>
                        <a:cubicBezTo>
                          <a:pt x="4047369" y="10476"/>
                          <a:pt x="4038079" y="13614"/>
                          <a:pt x="4243892" y="0"/>
                        </a:cubicBezTo>
                        <a:cubicBezTo>
                          <a:pt x="4449705" y="-13614"/>
                          <a:pt x="4785871" y="-24362"/>
                          <a:pt x="4973311" y="0"/>
                        </a:cubicBezTo>
                        <a:cubicBezTo>
                          <a:pt x="5160751" y="24362"/>
                          <a:pt x="5486180" y="23489"/>
                          <a:pt x="5769040" y="0"/>
                        </a:cubicBezTo>
                        <a:cubicBezTo>
                          <a:pt x="6051900" y="-23489"/>
                          <a:pt x="6329460" y="36906"/>
                          <a:pt x="6631081" y="0"/>
                        </a:cubicBezTo>
                        <a:cubicBezTo>
                          <a:pt x="6639409" y="87038"/>
                          <a:pt x="6616294" y="156487"/>
                          <a:pt x="6631081" y="303783"/>
                        </a:cubicBezTo>
                        <a:cubicBezTo>
                          <a:pt x="6516705" y="285885"/>
                          <a:pt x="6278584" y="326048"/>
                          <a:pt x="6100595" y="303783"/>
                        </a:cubicBezTo>
                        <a:cubicBezTo>
                          <a:pt x="5922606" y="281518"/>
                          <a:pt x="5787824" y="329773"/>
                          <a:pt x="5503797" y="303783"/>
                        </a:cubicBezTo>
                        <a:cubicBezTo>
                          <a:pt x="5219770" y="277793"/>
                          <a:pt x="5188313" y="305108"/>
                          <a:pt x="4973311" y="303783"/>
                        </a:cubicBezTo>
                        <a:cubicBezTo>
                          <a:pt x="4758309" y="302458"/>
                          <a:pt x="4472089" y="283001"/>
                          <a:pt x="4310203" y="303783"/>
                        </a:cubicBezTo>
                        <a:cubicBezTo>
                          <a:pt x="4148317" y="324565"/>
                          <a:pt x="4010326" y="282987"/>
                          <a:pt x="3779716" y="303783"/>
                        </a:cubicBezTo>
                        <a:cubicBezTo>
                          <a:pt x="3549106" y="324579"/>
                          <a:pt x="3339949" y="290842"/>
                          <a:pt x="3050297" y="303783"/>
                        </a:cubicBezTo>
                        <a:cubicBezTo>
                          <a:pt x="2760645" y="316724"/>
                          <a:pt x="2628141" y="334682"/>
                          <a:pt x="2254568" y="303783"/>
                        </a:cubicBezTo>
                        <a:cubicBezTo>
                          <a:pt x="1880995" y="272884"/>
                          <a:pt x="1731866" y="313483"/>
                          <a:pt x="1525149" y="303783"/>
                        </a:cubicBezTo>
                        <a:cubicBezTo>
                          <a:pt x="1318432" y="294083"/>
                          <a:pt x="1115467" y="314351"/>
                          <a:pt x="994662" y="303783"/>
                        </a:cubicBezTo>
                        <a:cubicBezTo>
                          <a:pt x="873857" y="293215"/>
                          <a:pt x="496711" y="345307"/>
                          <a:pt x="0" y="303783"/>
                        </a:cubicBezTo>
                        <a:cubicBezTo>
                          <a:pt x="990" y="175015"/>
                          <a:pt x="-8100" y="142106"/>
                          <a:pt x="0" y="0"/>
                        </a:cubicBezTo>
                        <a:close/>
                      </a:path>
                      <a:path w="6631081" h="303783" fill="none" stroke="0" extrusionOk="0">
                        <a:moveTo>
                          <a:pt x="-78180" y="31162"/>
                        </a:moveTo>
                        <a:cubicBezTo>
                          <a:pt x="-218740" y="159656"/>
                          <a:pt x="-298073" y="168941"/>
                          <a:pt x="-458324" y="318134"/>
                        </a:cubicBezTo>
                        <a:cubicBezTo>
                          <a:pt x="-618575" y="467327"/>
                          <a:pt x="-772356" y="544795"/>
                          <a:pt x="-873027" y="631195"/>
                        </a:cubicBezTo>
                        <a:cubicBezTo>
                          <a:pt x="-973698" y="717595"/>
                          <a:pt x="-1178119" y="890277"/>
                          <a:pt x="-1305009" y="957300"/>
                        </a:cubicBezTo>
                        <a:cubicBezTo>
                          <a:pt x="-1431899" y="1024323"/>
                          <a:pt x="-1633232" y="1210457"/>
                          <a:pt x="-1806108" y="1335582"/>
                        </a:cubicBezTo>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200" dirty="0">
                <a:solidFill>
                  <a:sysClr val="windowText" lastClr="000000"/>
                </a:solidFill>
              </a:rPr>
              <a:t>Revert to previously presented structure.</a:t>
            </a:r>
            <a:endParaRPr lang="en-US" sz="1200" dirty="0">
              <a:solidFill>
                <a:sysClr val="windowText" lastClr="000000"/>
              </a:solidFill>
            </a:endParaRPr>
          </a:p>
        </p:txBody>
      </p:sp>
    </p:spTree>
    <p:extLst>
      <p:ext uri="{BB962C8B-B14F-4D97-AF65-F5344CB8AC3E}">
        <p14:creationId xmlns:p14="http://schemas.microsoft.com/office/powerpoint/2010/main" val="4189661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9D1F1-0A09-F0C5-C1C7-26B55A8B801C}"/>
              </a:ext>
            </a:extLst>
          </p:cNvPr>
          <p:cNvSpPr>
            <a:spLocks noGrp="1"/>
          </p:cNvSpPr>
          <p:nvPr>
            <p:ph type="title"/>
          </p:nvPr>
        </p:nvSpPr>
        <p:spPr/>
        <p:txBody>
          <a:bodyPr/>
          <a:lstStyle/>
          <a:p>
            <a:r>
              <a:rPr lang="en-GB" dirty="0"/>
              <a:t>Discussion section content</a:t>
            </a:r>
          </a:p>
        </p:txBody>
      </p:sp>
      <p:sp>
        <p:nvSpPr>
          <p:cNvPr id="3" name="Content Placeholder 2">
            <a:extLst>
              <a:ext uri="{FF2B5EF4-FFF2-40B4-BE49-F238E27FC236}">
                <a16:creationId xmlns:a16="http://schemas.microsoft.com/office/drawing/2014/main" id="{429AD95E-0686-7C42-C1E3-01471886873D}"/>
              </a:ext>
            </a:extLst>
          </p:cNvPr>
          <p:cNvSpPr>
            <a:spLocks noGrp="1"/>
          </p:cNvSpPr>
          <p:nvPr>
            <p:ph idx="1"/>
          </p:nvPr>
        </p:nvSpPr>
        <p:spPr/>
        <p:txBody>
          <a:bodyPr>
            <a:normAutofit fontScale="92500" lnSpcReduction="10000"/>
          </a:bodyPr>
          <a:lstStyle/>
          <a:p>
            <a:r>
              <a:rPr lang="en-US" dirty="0"/>
              <a:t>Restatement of key findings in descriptive language (not a presentation of results).</a:t>
            </a:r>
          </a:p>
          <a:p>
            <a:pPr lvl="1"/>
            <a:r>
              <a:rPr lang="en-US" dirty="0"/>
              <a:t>May feel as though you are repeating yourself, but this is OK.</a:t>
            </a:r>
          </a:p>
          <a:p>
            <a:r>
              <a:rPr lang="en-US" dirty="0"/>
              <a:t>Go beyond the data</a:t>
            </a:r>
          </a:p>
          <a:p>
            <a:pPr lvl="1"/>
            <a:r>
              <a:rPr lang="en-US" dirty="0"/>
              <a:t>Did your data support your hypothesis (for example, if conducting an experiment)?</a:t>
            </a:r>
          </a:p>
          <a:p>
            <a:pPr lvl="2"/>
            <a:r>
              <a:rPr lang="en-US" dirty="0"/>
              <a:t>Why or why not?</a:t>
            </a:r>
          </a:p>
          <a:p>
            <a:pPr lvl="1"/>
            <a:r>
              <a:rPr lang="en-US" dirty="0"/>
              <a:t>What do your findings mean?</a:t>
            </a:r>
          </a:p>
          <a:p>
            <a:pPr lvl="2"/>
            <a:r>
              <a:rPr lang="en-US" dirty="0"/>
              <a:t>For theory?</a:t>
            </a:r>
          </a:p>
          <a:p>
            <a:pPr lvl="2"/>
            <a:r>
              <a:rPr lang="en-US" dirty="0"/>
              <a:t>For application?</a:t>
            </a:r>
          </a:p>
          <a:p>
            <a:pPr lvl="2"/>
            <a:r>
              <a:rPr lang="en-US" dirty="0"/>
              <a:t>For both?</a:t>
            </a:r>
          </a:p>
          <a:p>
            <a:r>
              <a:rPr lang="en-US" dirty="0"/>
              <a:t>Link to prior literature</a:t>
            </a:r>
          </a:p>
          <a:p>
            <a:pPr lvl="1"/>
            <a:r>
              <a:rPr lang="en-US" dirty="0"/>
              <a:t>The structure previously described will help with this.</a:t>
            </a:r>
          </a:p>
          <a:p>
            <a:r>
              <a:rPr lang="en-US" dirty="0"/>
              <a:t>Discuss limitations and directions for future work (if not being included in your conclusion).</a:t>
            </a:r>
          </a:p>
          <a:p>
            <a:r>
              <a:rPr lang="en-US" dirty="0"/>
              <a:t>Main takeaway message from your paper in the last paragraph (if not being included in your conclusion).</a:t>
            </a:r>
          </a:p>
          <a:p>
            <a:endParaRPr lang="en-GB" dirty="0"/>
          </a:p>
        </p:txBody>
      </p:sp>
    </p:spTree>
    <p:extLst>
      <p:ext uri="{BB962C8B-B14F-4D97-AF65-F5344CB8AC3E}">
        <p14:creationId xmlns:p14="http://schemas.microsoft.com/office/powerpoint/2010/main" val="34091933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D3A99-BA5C-9488-4702-F242F4A5BBF3}"/>
              </a:ext>
            </a:extLst>
          </p:cNvPr>
          <p:cNvSpPr>
            <a:spLocks noGrp="1"/>
          </p:cNvSpPr>
          <p:nvPr>
            <p:ph type="title"/>
          </p:nvPr>
        </p:nvSpPr>
        <p:spPr/>
        <p:txBody>
          <a:bodyPr/>
          <a:lstStyle/>
          <a:p>
            <a:r>
              <a:rPr lang="en-GB" dirty="0"/>
              <a:t>Report standards</a:t>
            </a:r>
          </a:p>
        </p:txBody>
      </p:sp>
      <p:sp>
        <p:nvSpPr>
          <p:cNvPr id="3" name="Content Placeholder 2">
            <a:extLst>
              <a:ext uri="{FF2B5EF4-FFF2-40B4-BE49-F238E27FC236}">
                <a16:creationId xmlns:a16="http://schemas.microsoft.com/office/drawing/2014/main" id="{A6445E45-6981-AECF-2DDE-6F121CBC0DDE}"/>
              </a:ext>
            </a:extLst>
          </p:cNvPr>
          <p:cNvSpPr>
            <a:spLocks noGrp="1"/>
          </p:cNvSpPr>
          <p:nvPr>
            <p:ph idx="1"/>
          </p:nvPr>
        </p:nvSpPr>
        <p:spPr/>
        <p:txBody>
          <a:bodyPr/>
          <a:lstStyle/>
          <a:p>
            <a:r>
              <a:rPr lang="en-GB" dirty="0"/>
              <a:t>APA JARS for quantitative research designs</a:t>
            </a:r>
          </a:p>
          <a:p>
            <a:pPr lvl="1"/>
            <a:r>
              <a:rPr lang="en-GB" dirty="0">
                <a:hlinkClick r:id="rId2"/>
              </a:rPr>
              <a:t>https://apastyle.apa.org/jars/quantitative</a:t>
            </a:r>
            <a:r>
              <a:rPr lang="en-GB" dirty="0"/>
              <a:t> </a:t>
            </a:r>
          </a:p>
          <a:p>
            <a:r>
              <a:rPr lang="en-GB" dirty="0"/>
              <a:t>APA JARS for qualitative research designs</a:t>
            </a:r>
          </a:p>
          <a:p>
            <a:pPr lvl="1"/>
            <a:r>
              <a:rPr lang="en-GB" dirty="0">
                <a:hlinkClick r:id="rId3"/>
              </a:rPr>
              <a:t>https://apastyle.apa.org/jars/qualitative</a:t>
            </a:r>
            <a:r>
              <a:rPr lang="en-GB" dirty="0"/>
              <a:t> </a:t>
            </a:r>
          </a:p>
          <a:p>
            <a:r>
              <a:rPr lang="en-GB" dirty="0"/>
              <a:t>APA JARS for mixed methods research designs</a:t>
            </a:r>
          </a:p>
          <a:p>
            <a:pPr lvl="1"/>
            <a:r>
              <a:rPr lang="en-GB" dirty="0">
                <a:hlinkClick r:id="rId4"/>
              </a:rPr>
              <a:t>https://apastyle.apa.org/jars/mixed-methods</a:t>
            </a:r>
            <a:r>
              <a:rPr lang="en-GB" dirty="0"/>
              <a:t> </a:t>
            </a:r>
          </a:p>
        </p:txBody>
      </p:sp>
    </p:spTree>
    <p:extLst>
      <p:ext uri="{BB962C8B-B14F-4D97-AF65-F5344CB8AC3E}">
        <p14:creationId xmlns:p14="http://schemas.microsoft.com/office/powerpoint/2010/main" val="5335534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9E90F-9DB1-9194-AD9B-7B9F4BE877CB}"/>
              </a:ext>
            </a:extLst>
          </p:cNvPr>
          <p:cNvSpPr>
            <a:spLocks noGrp="1"/>
          </p:cNvSpPr>
          <p:nvPr>
            <p:ph type="title"/>
          </p:nvPr>
        </p:nvSpPr>
        <p:spPr/>
        <p:txBody>
          <a:bodyPr/>
          <a:lstStyle/>
          <a:p>
            <a:r>
              <a:rPr lang="en-GB" dirty="0"/>
              <a:t>Limitations and future work</a:t>
            </a:r>
          </a:p>
        </p:txBody>
      </p:sp>
      <p:sp>
        <p:nvSpPr>
          <p:cNvPr id="3" name="Content Placeholder 2">
            <a:extLst>
              <a:ext uri="{FF2B5EF4-FFF2-40B4-BE49-F238E27FC236}">
                <a16:creationId xmlns:a16="http://schemas.microsoft.com/office/drawing/2014/main" id="{49EC148F-0B11-90B1-5D98-B51E111FB34C}"/>
              </a:ext>
            </a:extLst>
          </p:cNvPr>
          <p:cNvSpPr>
            <a:spLocks noGrp="1"/>
          </p:cNvSpPr>
          <p:nvPr>
            <p:ph idx="1"/>
          </p:nvPr>
        </p:nvSpPr>
        <p:spPr/>
        <p:txBody>
          <a:bodyPr>
            <a:normAutofit fontScale="92500" lnSpcReduction="20000"/>
          </a:bodyPr>
          <a:lstStyle/>
          <a:p>
            <a:r>
              <a:rPr lang="en-GB" dirty="0"/>
              <a:t>The limitations is one of the most important parts of an article.</a:t>
            </a:r>
          </a:p>
          <a:p>
            <a:r>
              <a:rPr lang="en-GB" dirty="0"/>
              <a:t>Every study has some limitations, so you should not be afraid to report them.</a:t>
            </a:r>
          </a:p>
          <a:p>
            <a:endParaRPr lang="en-GB" dirty="0"/>
          </a:p>
          <a:p>
            <a:r>
              <a:rPr lang="en-GB" dirty="0"/>
              <a:t>Authors noting limitations is critical to prevent readers (especially those with less expertise) from misinterpreting the scope of any findings reported.</a:t>
            </a:r>
          </a:p>
          <a:p>
            <a:r>
              <a:rPr lang="en-GB" dirty="0"/>
              <a:t>Noting limitations also presents opportunity for future research.</a:t>
            </a:r>
          </a:p>
          <a:p>
            <a:r>
              <a:rPr lang="en-GB" dirty="0"/>
              <a:t>For each limitation, you should:</a:t>
            </a:r>
          </a:p>
          <a:p>
            <a:pPr lvl="1"/>
            <a:r>
              <a:rPr lang="en-GB" dirty="0"/>
              <a:t>Explain the limitation (shortcomings in data collection, methodological limitations etc.).</a:t>
            </a:r>
          </a:p>
          <a:p>
            <a:pPr lvl="1"/>
            <a:r>
              <a:rPr lang="en-GB" dirty="0"/>
              <a:t>Explain why it is a problem (you could relate to external validity threats).</a:t>
            </a:r>
          </a:p>
          <a:p>
            <a:pPr lvl="1"/>
            <a:r>
              <a:rPr lang="en-GB" dirty="0"/>
              <a:t>Explain how future research can address the problem.</a:t>
            </a:r>
          </a:p>
          <a:p>
            <a:pPr lvl="1"/>
            <a:endParaRPr lang="en-GB" dirty="0"/>
          </a:p>
          <a:p>
            <a:r>
              <a:rPr lang="en-GB" dirty="0"/>
              <a:t>You should link any presented future research directions to your own findings and limitations. You should avoid presenting unrelated ideas as future research agendas as they will lack any or all relevant empirical support.</a:t>
            </a:r>
          </a:p>
          <a:p>
            <a:endParaRPr lang="en-GB" dirty="0"/>
          </a:p>
        </p:txBody>
      </p:sp>
    </p:spTree>
    <p:extLst>
      <p:ext uri="{BB962C8B-B14F-4D97-AF65-F5344CB8AC3E}">
        <p14:creationId xmlns:p14="http://schemas.microsoft.com/office/powerpoint/2010/main" val="1508566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5BB9D-D4CC-CB3A-C2B3-F4ED0C4B30B8}"/>
              </a:ext>
            </a:extLst>
          </p:cNvPr>
          <p:cNvSpPr>
            <a:spLocks noGrp="1"/>
          </p:cNvSpPr>
          <p:nvPr>
            <p:ph type="title"/>
          </p:nvPr>
        </p:nvSpPr>
        <p:spPr/>
        <p:txBody>
          <a:bodyPr/>
          <a:lstStyle/>
          <a:p>
            <a:r>
              <a:rPr lang="en-US" dirty="0"/>
              <a:t>Structuring the methods section</a:t>
            </a:r>
            <a:endParaRPr lang="en-GB" dirty="0"/>
          </a:p>
        </p:txBody>
      </p:sp>
    </p:spTree>
    <p:extLst>
      <p:ext uri="{BB962C8B-B14F-4D97-AF65-F5344CB8AC3E}">
        <p14:creationId xmlns:p14="http://schemas.microsoft.com/office/powerpoint/2010/main" val="36685774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B8424AB-D56B-4256-866A-5B54DE93C2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2" name="Rectangle 11">
            <a:extLst>
              <a:ext uri="{FF2B5EF4-FFF2-40B4-BE49-F238E27FC236}">
                <a16:creationId xmlns:a16="http://schemas.microsoft.com/office/drawing/2014/main" id="{FC999C28-AD33-4EB7-A5F1-C06D10A5F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useBgFill="1">
        <p:nvSpPr>
          <p:cNvPr id="14" name="Rectangle 13">
            <a:extLst>
              <a:ext uri="{FF2B5EF4-FFF2-40B4-BE49-F238E27FC236}">
                <a16:creationId xmlns:a16="http://schemas.microsoft.com/office/drawing/2014/main" id="{69373E92-F88D-4F0A-94DF-393703E7D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938" y="466531"/>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629DAA0-ADF6-43FD-9C99-483F722B5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609288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481ACA74-ED9E-ED14-EBFA-47BB7E50FCB3}"/>
              </a:ext>
            </a:extLst>
          </p:cNvPr>
          <p:cNvSpPr>
            <a:spLocks noGrp="1"/>
          </p:cNvSpPr>
          <p:nvPr>
            <p:ph type="title"/>
          </p:nvPr>
        </p:nvSpPr>
        <p:spPr>
          <a:xfrm>
            <a:off x="1069848" y="1298448"/>
            <a:ext cx="4705801" cy="4062446"/>
          </a:xfrm>
        </p:spPr>
        <p:txBody>
          <a:bodyPr vert="horz" lIns="91440" tIns="45720" rIns="91440" bIns="45720" rtlCol="0" anchor="b">
            <a:normAutofit fontScale="90000"/>
          </a:bodyPr>
          <a:lstStyle/>
          <a:p>
            <a:r>
              <a:rPr lang="en-US" sz="5500" spc="-100" dirty="0"/>
              <a:t>What is the purpose of a methods section in an empirical article?</a:t>
            </a:r>
          </a:p>
        </p:txBody>
      </p:sp>
      <p:pic>
        <p:nvPicPr>
          <p:cNvPr id="5" name="Content Placeholder 4" descr="Question Mark with solid fill">
            <a:extLst>
              <a:ext uri="{FF2B5EF4-FFF2-40B4-BE49-F238E27FC236}">
                <a16:creationId xmlns:a16="http://schemas.microsoft.com/office/drawing/2014/main" id="{4BED83F0-DF10-9148-34DD-33EEA82D8C2D}"/>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86977" y="970500"/>
            <a:ext cx="4908848" cy="4908848"/>
          </a:xfrm>
          <a:prstGeom prst="rect">
            <a:avLst/>
          </a:prstGeom>
        </p:spPr>
      </p:pic>
      <p:sp>
        <p:nvSpPr>
          <p:cNvPr id="18" name="Rectangle 17">
            <a:extLst>
              <a:ext uri="{FF2B5EF4-FFF2-40B4-BE49-F238E27FC236}">
                <a16:creationId xmlns:a16="http://schemas.microsoft.com/office/drawing/2014/main" id="{F32C8C35-BF44-4CFB-9754-81F07C9812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2130808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81EAC4-6D5A-BD46-3195-340E7C16CD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9189FF-8854-A4C1-9626-1898B2497F56}"/>
              </a:ext>
            </a:extLst>
          </p:cNvPr>
          <p:cNvSpPr>
            <a:spLocks noGrp="1"/>
          </p:cNvSpPr>
          <p:nvPr>
            <p:ph type="title"/>
          </p:nvPr>
        </p:nvSpPr>
        <p:spPr/>
        <p:txBody>
          <a:bodyPr>
            <a:normAutofit/>
          </a:bodyPr>
          <a:lstStyle/>
          <a:p>
            <a:r>
              <a:rPr lang="en-US" dirty="0"/>
              <a:t>The method section</a:t>
            </a:r>
            <a:endParaRPr lang="en-GB" dirty="0"/>
          </a:p>
        </p:txBody>
      </p:sp>
      <p:sp>
        <p:nvSpPr>
          <p:cNvPr id="4" name="Content Placeholder 3">
            <a:extLst>
              <a:ext uri="{FF2B5EF4-FFF2-40B4-BE49-F238E27FC236}">
                <a16:creationId xmlns:a16="http://schemas.microsoft.com/office/drawing/2014/main" id="{D32BA921-2DCD-9C5F-7103-876CB3ED5884}"/>
              </a:ext>
            </a:extLst>
          </p:cNvPr>
          <p:cNvSpPr>
            <a:spLocks noGrp="1"/>
          </p:cNvSpPr>
          <p:nvPr>
            <p:ph idx="1"/>
          </p:nvPr>
        </p:nvSpPr>
        <p:spPr>
          <a:xfrm>
            <a:off x="3869268" y="864108"/>
            <a:ext cx="7315200" cy="713680"/>
          </a:xfrm>
        </p:spPr>
        <p:txBody>
          <a:bodyPr>
            <a:normAutofit fontScale="92500" lnSpcReduction="20000"/>
          </a:bodyPr>
          <a:lstStyle/>
          <a:p>
            <a:r>
              <a:rPr lang="en-US" dirty="0"/>
              <a:t>If the introduction answers “why?” the research is important, the method answers “how?” it was conducted (and at times why decisions were made).</a:t>
            </a:r>
          </a:p>
        </p:txBody>
      </p:sp>
      <p:graphicFrame>
        <p:nvGraphicFramePr>
          <p:cNvPr id="3" name="Diagram 2">
            <a:extLst>
              <a:ext uri="{FF2B5EF4-FFF2-40B4-BE49-F238E27FC236}">
                <a16:creationId xmlns:a16="http://schemas.microsoft.com/office/drawing/2014/main" id="{312A6CCD-46B9-8119-D73D-7BE84AA32A9B}"/>
              </a:ext>
            </a:extLst>
          </p:cNvPr>
          <p:cNvGraphicFramePr/>
          <p:nvPr>
            <p:extLst>
              <p:ext uri="{D42A27DB-BD31-4B8C-83A1-F6EECF244321}">
                <p14:modId xmlns:p14="http://schemas.microsoft.com/office/powerpoint/2010/main" val="2525116241"/>
              </p:ext>
            </p:extLst>
          </p:nvPr>
        </p:nvGraphicFramePr>
        <p:xfrm>
          <a:off x="4335433" y="1954306"/>
          <a:ext cx="6565650" cy="40395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239777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08C94-CBC0-E7B7-D0AB-D10D448C4B7E}"/>
              </a:ext>
            </a:extLst>
          </p:cNvPr>
          <p:cNvSpPr>
            <a:spLocks noGrp="1"/>
          </p:cNvSpPr>
          <p:nvPr>
            <p:ph type="title"/>
          </p:nvPr>
        </p:nvSpPr>
        <p:spPr/>
        <p:txBody>
          <a:bodyPr/>
          <a:lstStyle/>
          <a:p>
            <a:r>
              <a:rPr lang="en-GB" dirty="0"/>
              <a:t>Design</a:t>
            </a:r>
          </a:p>
        </p:txBody>
      </p:sp>
      <p:sp>
        <p:nvSpPr>
          <p:cNvPr id="3" name="Content Placeholder 2">
            <a:extLst>
              <a:ext uri="{FF2B5EF4-FFF2-40B4-BE49-F238E27FC236}">
                <a16:creationId xmlns:a16="http://schemas.microsoft.com/office/drawing/2014/main" id="{F66E6836-6D0E-BC94-060F-BCBD03D9FDA0}"/>
              </a:ext>
            </a:extLst>
          </p:cNvPr>
          <p:cNvSpPr>
            <a:spLocks noGrp="1"/>
          </p:cNvSpPr>
          <p:nvPr>
            <p:ph idx="1"/>
          </p:nvPr>
        </p:nvSpPr>
        <p:spPr/>
        <p:txBody>
          <a:bodyPr/>
          <a:lstStyle/>
          <a:p>
            <a:r>
              <a:rPr lang="en-US" dirty="0"/>
              <a:t>Below is information to be included from human subjects research:</a:t>
            </a:r>
          </a:p>
          <a:p>
            <a:endParaRPr lang="en-US" dirty="0"/>
          </a:p>
          <a:p>
            <a:r>
              <a:rPr lang="en-GB" dirty="0"/>
              <a:t>Definition of independent and dependent variables (and, if relevant, covariates, mediators, moderators, etc.)</a:t>
            </a:r>
          </a:p>
          <a:p>
            <a:pPr lvl="1"/>
            <a:r>
              <a:rPr lang="en-GB" dirty="0"/>
              <a:t>Indicator conditions of your independent variable or range (Is it continuous, ordinal, nominal, etc.)</a:t>
            </a:r>
          </a:p>
          <a:p>
            <a:pPr lvl="1"/>
            <a:r>
              <a:rPr lang="en-GB" dirty="0"/>
              <a:t>Describe the study design, i.e., within-subjects, between-subjects, mixed design, factorial design, experimental, etc.</a:t>
            </a:r>
          </a:p>
          <a:p>
            <a:pPr lvl="1"/>
            <a:r>
              <a:rPr lang="en-GB" dirty="0"/>
              <a:t>Note if random assignment was used or not and the number of participants in each condition.</a:t>
            </a:r>
          </a:p>
          <a:p>
            <a:pPr lvl="1"/>
            <a:endParaRPr lang="en-US" dirty="0"/>
          </a:p>
          <a:p>
            <a:r>
              <a:rPr lang="en-GB" dirty="0"/>
              <a:t>How could this be translated for relevance to other fields?</a:t>
            </a:r>
            <a:endParaRPr lang="en-US" dirty="0"/>
          </a:p>
        </p:txBody>
      </p:sp>
    </p:spTree>
    <p:extLst>
      <p:ext uri="{BB962C8B-B14F-4D97-AF65-F5344CB8AC3E}">
        <p14:creationId xmlns:p14="http://schemas.microsoft.com/office/powerpoint/2010/main" val="768954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08C94-CBC0-E7B7-D0AB-D10D448C4B7E}"/>
              </a:ext>
            </a:extLst>
          </p:cNvPr>
          <p:cNvSpPr>
            <a:spLocks noGrp="1"/>
          </p:cNvSpPr>
          <p:nvPr>
            <p:ph type="title"/>
          </p:nvPr>
        </p:nvSpPr>
        <p:spPr/>
        <p:txBody>
          <a:bodyPr/>
          <a:lstStyle/>
          <a:p>
            <a:r>
              <a:rPr lang="en-GB" dirty="0"/>
              <a:t>Sample</a:t>
            </a:r>
            <a:br>
              <a:rPr lang="en-GB" dirty="0"/>
            </a:br>
            <a:r>
              <a:rPr lang="en-GB" dirty="0"/>
              <a:t>Participants</a:t>
            </a:r>
            <a:br>
              <a:rPr lang="en-GB" dirty="0"/>
            </a:br>
            <a:r>
              <a:rPr lang="en-GB" dirty="0"/>
              <a:t>Cases</a:t>
            </a:r>
          </a:p>
        </p:txBody>
      </p:sp>
      <p:sp>
        <p:nvSpPr>
          <p:cNvPr id="3" name="Content Placeholder 2">
            <a:extLst>
              <a:ext uri="{FF2B5EF4-FFF2-40B4-BE49-F238E27FC236}">
                <a16:creationId xmlns:a16="http://schemas.microsoft.com/office/drawing/2014/main" id="{F66E6836-6D0E-BC94-060F-BCBD03D9FDA0}"/>
              </a:ext>
            </a:extLst>
          </p:cNvPr>
          <p:cNvSpPr>
            <a:spLocks noGrp="1"/>
          </p:cNvSpPr>
          <p:nvPr>
            <p:ph idx="1"/>
          </p:nvPr>
        </p:nvSpPr>
        <p:spPr/>
        <p:txBody>
          <a:bodyPr/>
          <a:lstStyle/>
          <a:p>
            <a:r>
              <a:rPr lang="en-US" dirty="0"/>
              <a:t>Below is information to be included from human subjects research:</a:t>
            </a:r>
          </a:p>
          <a:p>
            <a:endParaRPr lang="en-US" dirty="0"/>
          </a:p>
          <a:p>
            <a:r>
              <a:rPr lang="en-US" dirty="0"/>
              <a:t>Describe the sample used in the study</a:t>
            </a:r>
          </a:p>
          <a:p>
            <a:pPr lvl="1"/>
            <a:r>
              <a:rPr lang="en-US" dirty="0"/>
              <a:t>Who were the participants?</a:t>
            </a:r>
          </a:p>
          <a:p>
            <a:pPr lvl="1"/>
            <a:r>
              <a:rPr lang="en-US" dirty="0"/>
              <a:t>How were they recruited?</a:t>
            </a:r>
          </a:p>
          <a:p>
            <a:pPr lvl="1"/>
            <a:r>
              <a:rPr lang="en-US" dirty="0"/>
              <a:t>Were they compensated for their participation?</a:t>
            </a:r>
          </a:p>
          <a:p>
            <a:pPr lvl="1"/>
            <a:r>
              <a:rPr lang="en-US" dirty="0"/>
              <a:t>Provide relevant demographic information (average age of sample, min and max age, sex and/or gender breakdown, ethnicity)</a:t>
            </a:r>
          </a:p>
          <a:p>
            <a:pPr lvl="1"/>
            <a:r>
              <a:rPr lang="en-US" dirty="0"/>
              <a:t>Provide details on an informed consent procedure and ethical approval</a:t>
            </a:r>
          </a:p>
          <a:p>
            <a:pPr lvl="1"/>
            <a:endParaRPr lang="en-US" dirty="0"/>
          </a:p>
          <a:p>
            <a:r>
              <a:rPr lang="en-GB" dirty="0"/>
              <a:t>How could this be translated for relevance to other fields?</a:t>
            </a:r>
            <a:endParaRPr lang="en-US" dirty="0"/>
          </a:p>
        </p:txBody>
      </p:sp>
    </p:spTree>
    <p:extLst>
      <p:ext uri="{BB962C8B-B14F-4D97-AF65-F5344CB8AC3E}">
        <p14:creationId xmlns:p14="http://schemas.microsoft.com/office/powerpoint/2010/main" val="26481632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08C94-CBC0-E7B7-D0AB-D10D448C4B7E}"/>
              </a:ext>
            </a:extLst>
          </p:cNvPr>
          <p:cNvSpPr>
            <a:spLocks noGrp="1"/>
          </p:cNvSpPr>
          <p:nvPr>
            <p:ph type="title"/>
          </p:nvPr>
        </p:nvSpPr>
        <p:spPr/>
        <p:txBody>
          <a:bodyPr/>
          <a:lstStyle/>
          <a:p>
            <a:r>
              <a:rPr lang="en-GB" dirty="0"/>
              <a:t>Materials</a:t>
            </a:r>
            <a:br>
              <a:rPr lang="en-GB" dirty="0"/>
            </a:br>
            <a:r>
              <a:rPr lang="en-GB" dirty="0"/>
              <a:t>Instruments</a:t>
            </a:r>
          </a:p>
        </p:txBody>
      </p:sp>
      <p:sp>
        <p:nvSpPr>
          <p:cNvPr id="3" name="Content Placeholder 2">
            <a:extLst>
              <a:ext uri="{FF2B5EF4-FFF2-40B4-BE49-F238E27FC236}">
                <a16:creationId xmlns:a16="http://schemas.microsoft.com/office/drawing/2014/main" id="{F66E6836-6D0E-BC94-060F-BCBD03D9FDA0}"/>
              </a:ext>
            </a:extLst>
          </p:cNvPr>
          <p:cNvSpPr>
            <a:spLocks noGrp="1"/>
          </p:cNvSpPr>
          <p:nvPr>
            <p:ph idx="1"/>
          </p:nvPr>
        </p:nvSpPr>
        <p:spPr/>
        <p:txBody>
          <a:bodyPr>
            <a:normAutofit/>
          </a:bodyPr>
          <a:lstStyle/>
          <a:p>
            <a:r>
              <a:rPr lang="en-US" dirty="0"/>
              <a:t>Below is information to be included from human subjects research:</a:t>
            </a:r>
          </a:p>
          <a:p>
            <a:endParaRPr lang="en-US" dirty="0"/>
          </a:p>
          <a:p>
            <a:r>
              <a:rPr lang="en-US" dirty="0"/>
              <a:t>Describe all the materials used, and how they were created.</a:t>
            </a:r>
          </a:p>
          <a:p>
            <a:pPr lvl="1"/>
            <a:r>
              <a:rPr lang="en-US" dirty="0"/>
              <a:t>Give citations if materials were previously created</a:t>
            </a:r>
          </a:p>
          <a:p>
            <a:pPr lvl="1"/>
            <a:r>
              <a:rPr lang="en-US" dirty="0"/>
              <a:t>Be specific, e.g. if a questionnaire was used note the number and types of questions, question formats such as number of correct/incorrect response options, presentation order (random or not for each participant).</a:t>
            </a:r>
          </a:p>
          <a:p>
            <a:pPr lvl="1"/>
            <a:r>
              <a:rPr lang="en-US" dirty="0"/>
              <a:t>When did participants first see instruments</a:t>
            </a:r>
          </a:p>
          <a:p>
            <a:pPr lvl="1"/>
            <a:r>
              <a:rPr lang="en-US" dirty="0"/>
              <a:t>Give samples in appendices if you created the materials yourself. If not, give citation where a reader can see an example or get more detail.</a:t>
            </a:r>
          </a:p>
          <a:p>
            <a:pPr lvl="1"/>
            <a:endParaRPr lang="en-US" dirty="0"/>
          </a:p>
          <a:p>
            <a:r>
              <a:rPr lang="en-GB" dirty="0"/>
              <a:t>How could this be translated for relevance to other fields?</a:t>
            </a:r>
            <a:endParaRPr lang="en-US" dirty="0"/>
          </a:p>
        </p:txBody>
      </p:sp>
    </p:spTree>
    <p:extLst>
      <p:ext uri="{BB962C8B-B14F-4D97-AF65-F5344CB8AC3E}">
        <p14:creationId xmlns:p14="http://schemas.microsoft.com/office/powerpoint/2010/main" val="15582199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08C94-CBC0-E7B7-D0AB-D10D448C4B7E}"/>
              </a:ext>
            </a:extLst>
          </p:cNvPr>
          <p:cNvSpPr>
            <a:spLocks noGrp="1"/>
          </p:cNvSpPr>
          <p:nvPr>
            <p:ph type="title"/>
          </p:nvPr>
        </p:nvSpPr>
        <p:spPr/>
        <p:txBody>
          <a:bodyPr/>
          <a:lstStyle/>
          <a:p>
            <a:r>
              <a:rPr lang="en-GB" dirty="0"/>
              <a:t>Procedure</a:t>
            </a:r>
          </a:p>
        </p:txBody>
      </p:sp>
      <p:sp>
        <p:nvSpPr>
          <p:cNvPr id="3" name="Content Placeholder 2">
            <a:extLst>
              <a:ext uri="{FF2B5EF4-FFF2-40B4-BE49-F238E27FC236}">
                <a16:creationId xmlns:a16="http://schemas.microsoft.com/office/drawing/2014/main" id="{F66E6836-6D0E-BC94-060F-BCBD03D9FDA0}"/>
              </a:ext>
            </a:extLst>
          </p:cNvPr>
          <p:cNvSpPr>
            <a:spLocks noGrp="1"/>
          </p:cNvSpPr>
          <p:nvPr>
            <p:ph idx="1"/>
          </p:nvPr>
        </p:nvSpPr>
        <p:spPr/>
        <p:txBody>
          <a:bodyPr>
            <a:normAutofit/>
          </a:bodyPr>
          <a:lstStyle/>
          <a:p>
            <a:r>
              <a:rPr lang="en-GB" dirty="0"/>
              <a:t>If the previous section presented the “building blocks” of your study, this section presents how to put them together.</a:t>
            </a:r>
          </a:p>
          <a:p>
            <a:r>
              <a:rPr lang="en-GB" dirty="0"/>
              <a:t>This section must give enough detail so that another researcher could repeat your study exactly as you did.</a:t>
            </a:r>
          </a:p>
          <a:p>
            <a:endParaRPr lang="en-US" dirty="0"/>
          </a:p>
          <a:p>
            <a:r>
              <a:rPr lang="en-GB" dirty="0"/>
              <a:t>Every field should include a similar section in their method. How can you ensure you present your work with sufficient “repeatability”?</a:t>
            </a:r>
          </a:p>
        </p:txBody>
      </p:sp>
    </p:spTree>
    <p:extLst>
      <p:ext uri="{BB962C8B-B14F-4D97-AF65-F5344CB8AC3E}">
        <p14:creationId xmlns:p14="http://schemas.microsoft.com/office/powerpoint/2010/main" val="2592324812"/>
      </p:ext>
    </p:extLst>
  </p:cSld>
  <p:clrMapOvr>
    <a:masterClrMapping/>
  </p:clrMapOvr>
</p:sld>
</file>

<file path=ppt/theme/theme1.xml><?xml version="1.0" encoding="utf-8"?>
<a:theme xmlns:a="http://schemas.openxmlformats.org/drawingml/2006/main" name="Frame">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D95AE09B-F02E-4A8A-98F0-B6016EA31B8E}">
  <we:reference id="3e0fcce7-415c-4081-926c-b4e449c650e4" version="1.1.0.2" store="EXCatalog" storeType="EXCatalog"/>
  <we:alternateReferences>
    <we:reference id="WA200004709" version="1.1.0.2" store="en-IE"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Frame</Template>
  <TotalTime>664</TotalTime>
  <Words>2380</Words>
  <Application>Microsoft Office PowerPoint</Application>
  <PresentationFormat>Widescreen</PresentationFormat>
  <Paragraphs>235</Paragraphs>
  <Slides>27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Calibri</vt:lpstr>
      <vt:lpstr>Corbel</vt:lpstr>
      <vt:lpstr>Wingdings 2</vt:lpstr>
      <vt:lpstr>Frame</vt:lpstr>
      <vt:lpstr>Manuscript writing: Methods, findings, and discussions</vt:lpstr>
      <vt:lpstr>The IMRaD structure</vt:lpstr>
      <vt:lpstr>Structuring the methods section</vt:lpstr>
      <vt:lpstr>What is the purpose of a methods section in an empirical article?</vt:lpstr>
      <vt:lpstr>The method section</vt:lpstr>
      <vt:lpstr>Design</vt:lpstr>
      <vt:lpstr>Sample Participants Cases</vt:lpstr>
      <vt:lpstr>Materials Instruments</vt:lpstr>
      <vt:lpstr>Procedure</vt:lpstr>
      <vt:lpstr>Data analysis</vt:lpstr>
      <vt:lpstr>Presenting research findings</vt:lpstr>
      <vt:lpstr>What are the key considerations which need to be given to presenting findings?</vt:lpstr>
      <vt:lpstr>“Results” or “findings”</vt:lpstr>
      <vt:lpstr>The layout</vt:lpstr>
      <vt:lpstr>The order</vt:lpstr>
      <vt:lpstr>Results in an article versus a thesis</vt:lpstr>
      <vt:lpstr>Transparency in methods and findings</vt:lpstr>
      <vt:lpstr>The order</vt:lpstr>
      <vt:lpstr>Qualitative research transparency</vt:lpstr>
      <vt:lpstr>Quantitative research transparency</vt:lpstr>
      <vt:lpstr>Structuring the discussion section</vt:lpstr>
      <vt:lpstr>What do you think is the function of the discussion section?</vt:lpstr>
      <vt:lpstr>The IMRaD structure</vt:lpstr>
      <vt:lpstr>The multi-experiment or multi-study discussion</vt:lpstr>
      <vt:lpstr>Discussion section content</vt:lpstr>
      <vt:lpstr>Report standards</vt:lpstr>
      <vt:lpstr>Limitations and future work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roles of higher education institutions and academics</dc:title>
  <dc:creator>Jeffrey Buckley</dc:creator>
  <cp:lastModifiedBy>Jeffrey Buckley</cp:lastModifiedBy>
  <cp:revision>20</cp:revision>
  <dcterms:created xsi:type="dcterms:W3CDTF">2024-02-12T14:49:44Z</dcterms:created>
  <dcterms:modified xsi:type="dcterms:W3CDTF">2025-09-02T10:49:12Z</dcterms:modified>
</cp:coreProperties>
</file>